
<file path=[Content_Types].xml><?xml version="1.0" encoding="utf-8"?>
<Types xmlns="http://schemas.openxmlformats.org/package/2006/content-types">
  <Default ContentType="image/jpeg" Extension="jpg"/>
  <Default ContentType="application/vnd.openxmlformats-officedocument.spreadsheetml.sheet" Extension="xlsx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3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Master+xml" PartName="/ppt/slideMasters/slideMaster4.xml"/>
  <Override ContentType="application/vnd.openxmlformats-officedocument.presentationml.slideMaster+xml" PartName="/ppt/slideMasters/slideMaster6.xml"/>
  <Override ContentType="application/vnd.openxmlformats-officedocument.presentationml.slideMaster+xml" PartName="/ppt/slideMasters/slideMaster5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ms-office.chartcolorstyle+xml" PartName="/ppt/charts/colors1.xml"/>
  <Override ContentType="application/vnd.ms-office.chartcolorstyle+xml" PartName="/ppt/charts/colors2.xml"/>
  <Override ContentType="application/vnd.openxmlformats-officedocument.theme+xml" PartName="/ppt/theme/theme1.xml"/>
  <Override ContentType="application/vnd.openxmlformats-officedocument.theme+xml" PartName="/ppt/theme/theme7.xml"/>
  <Override ContentType="application/vnd.openxmlformats-officedocument.theme+xml" PartName="/ppt/theme/theme6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theme+xml" PartName="/ppt/theme/theme4.xml"/>
  <Override ContentType="application/vnd.openxmlformats-officedocument.theme+xml" PartName="/ppt/theme/theme5.xml"/>
  <Override ContentType="application/vnd.openxmlformats-officedocument.drawingml.chart+xml" PartName="/ppt/charts/chart2.xml"/>
  <Override ContentType="application/vnd.openxmlformats-officedocument.drawingml.chart+xml" PartName="/ppt/charts/chart1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custom-properties+xml" PartName="/docProps/custom.xml"/>
  <Override ContentType="application/binary" PartName="/ppt/metadata"/>
  <Override ContentType="application/vnd.openxmlformats-officedocument.presentationml.notesMaster+xml" PartName="/ppt/notesMasters/notesMaster1.xml"/>
  <Override ContentType="application/vnd.ms-office.chartstyle+xml" PartName="/ppt/charts/style1.xml"/>
  <Override ContentType="application/vnd.ms-office.chartstyle+xml" PartName="/ppt/charts/style2.xml"/>
  <Override ContentType="application/vnd.openxmlformats-officedocument.presentationml.presProps+xml" PartName="/ppt/pres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custom-properties" Target="docProps/custom.xml"/><Relationship Id="rId2" Type="http://schemas.openxmlformats.org/package/2006/relationships/metadata/core-properties" Target="docProps/core.xml"/><Relationship Id="rId3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4"/>
    <p:sldMasterId id="2147483651" r:id="rId5"/>
    <p:sldMasterId id="2147483654" r:id="rId6"/>
    <p:sldMasterId id="2147483669" r:id="rId7"/>
    <p:sldMasterId id="2147483677" r:id="rId8"/>
    <p:sldMasterId id="2147483680" r:id="rId9"/>
  </p:sldMasterIdLst>
  <p:notesMasterIdLst>
    <p:notesMasterId r:id="rId10"/>
  </p:notesMasterIdLst>
  <p:sldIdLst>
    <p:sldId id="256" r:id="rId11"/>
    <p:sldId id="257" r:id="rId12"/>
    <p:sldId id="258" r:id="rId13"/>
    <p:sldId id="259" r:id="rId14"/>
    <p:sldId id="260" r:id="rId15"/>
    <p:sldId id="261" r:id="rId16"/>
    <p:sldId id="262" r:id="rId17"/>
    <p:sldId id="263" r:id="rId18"/>
    <p:sldId id="264" r:id="rId19"/>
    <p:sldId id="265" r:id="rId20"/>
    <p:sldId id="266" r:id="rId21"/>
    <p:sldId id="267" r:id="rId22"/>
    <p:sldId id="268" r:id="rId23"/>
    <p:sldId id="269" r:id="rId24"/>
    <p:sldId id="270" r:id="rId25"/>
    <p:sldId id="271" r:id="rId26"/>
    <p:sldId id="272" r:id="rId27"/>
    <p:sldId id="273" r:id="rId28"/>
  </p:sldIdLst>
  <p:sldSz cy="6858000" cx="12192000"/>
  <p:notesSz cx="6858000" cy="9144000"/>
  <p:embeddedFontLst>
    <p:embeddedFont>
      <p:font typeface="Libre Franklin"/>
      <p:regular r:id="rId29"/>
      <p:bold r:id="rId30"/>
      <p:italic r:id="rId31"/>
      <p:boldItalic r:id="rId32"/>
    </p:embeddedFont>
    <p:embeddedFont>
      <p:font typeface="Montserrat Light"/>
      <p:regular r:id="rId33"/>
      <p:bold r:id="rId34"/>
      <p:italic r:id="rId35"/>
      <p:boldItalic r:id="rId36"/>
    </p:embeddedFont>
    <p:embeddedFont>
      <p:font typeface="Libre Franklin Medium"/>
      <p:regular r:id="rId37"/>
      <p:bold r:id="rId38"/>
      <p:italic r:id="rId39"/>
      <p:boldItalic r:id="rId40"/>
    </p:embeddedFont>
    <p:embeddedFont>
      <p:font typeface="Quattrocento Sans"/>
      <p:regular r:id="rId41"/>
      <p:bold r:id="rId42"/>
      <p:italic r:id="rId43"/>
      <p:boldItalic r:id="rId44"/>
    </p:embeddedFont>
    <p:embeddedFont>
      <p:font typeface="Helvetica Neue"/>
      <p:regular r:id="rId45"/>
      <p:bold r:id="rId46"/>
      <p:italic r:id="rId47"/>
      <p:boldItalic r:id="rId48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r:id="rId49" roundtripDataSignature="AMtx7miz+HPk6xMshG18jzu8MDjEPVN8x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6C5C4FF2-F939-4AE8-86D6-58638F24C0C5}">
  <a:tblStyle styleId="{6C5C4FF2-F939-4AE8-86D6-58638F24C0C5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insideV>
        </a:tcBdr>
        <a:fill>
          <a:solidFill>
            <a:srgbClr val="FAE6EA"/>
          </a:solidFill>
        </a:fill>
      </a:tcStyle>
    </a:wholeTbl>
    <a:band1H>
      <a:tcTxStyle/>
      <a:tcStyle>
        <a:fill>
          <a:solidFill>
            <a:srgbClr val="F4CAD3"/>
          </a:solidFill>
        </a:fill>
      </a:tcStyle>
    </a:band1H>
    <a:band2H>
      <a:tcTxStyle/>
    </a:band2H>
    <a:band1V>
      <a:tcTxStyle/>
      <a:tcStyle>
        <a:fill>
          <a:solidFill>
            <a:srgbClr val="F4CAD3"/>
          </a:solidFill>
        </a:fill>
      </a:tcStyle>
    </a:band1V>
    <a:band2V>
      <a:tcTxStyle/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cap="flat" cmpd="sng" w="381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top>
        </a:tcBdr>
        <a:fill>
          <a:solidFill>
            <a:schemeClr val="accent1"/>
          </a:solidFill>
        </a:fill>
      </a:tcStyle>
    </a:lastRow>
    <a:seCell>
      <a:tcTxStyle/>
    </a:seCell>
    <a:swCell>
      <a:tcTxStyle/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cap="flat" cmpd="sng" w="381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bottom>
        </a:tcBdr>
        <a:fill>
          <a:solidFill>
            <a:schemeClr val="accent1"/>
          </a:solidFill>
        </a:fill>
      </a:tcStyle>
    </a:firstRow>
    <a:neCell>
      <a:tcTxStyle/>
    </a:neCell>
    <a:nwCell>
      <a:tcTxStyle/>
    </a:nwCell>
  </a:tblStyle>
</a:tblStyleLst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LibreFranklinMedium-boldItalic.fntdata"/><Relationship Id="rId42" Type="http://schemas.openxmlformats.org/officeDocument/2006/relationships/font" Target="fonts/QuattrocentoSans-bold.fntdata"/><Relationship Id="rId41" Type="http://schemas.openxmlformats.org/officeDocument/2006/relationships/font" Target="fonts/QuattrocentoSans-regular.fntdata"/><Relationship Id="rId44" Type="http://schemas.openxmlformats.org/officeDocument/2006/relationships/font" Target="fonts/QuattrocentoSans-boldItalic.fntdata"/><Relationship Id="rId43" Type="http://schemas.openxmlformats.org/officeDocument/2006/relationships/font" Target="fonts/QuattrocentoSans-italic.fntdata"/><Relationship Id="rId46" Type="http://schemas.openxmlformats.org/officeDocument/2006/relationships/font" Target="fonts/HelveticaNeue-bold.fntdata"/><Relationship Id="rId45" Type="http://schemas.openxmlformats.org/officeDocument/2006/relationships/font" Target="fonts/HelveticaNeue-regular.fntdata"/><Relationship Id="rId1" Type="http://schemas.openxmlformats.org/officeDocument/2006/relationships/theme" Target="theme/theme5.xml"/><Relationship Id="rId2" Type="http://schemas.openxmlformats.org/officeDocument/2006/relationships/presProps" Target="presProps.xml"/><Relationship Id="rId3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48" Type="http://schemas.openxmlformats.org/officeDocument/2006/relationships/font" Target="fonts/HelveticaNeue-boldItalic.fntdata"/><Relationship Id="rId47" Type="http://schemas.openxmlformats.org/officeDocument/2006/relationships/font" Target="fonts/HelveticaNeue-italic.fntdata"/><Relationship Id="rId49" Type="http://customschemas.google.com/relationships/presentationmetadata" Target="metadata"/><Relationship Id="rId5" Type="http://schemas.openxmlformats.org/officeDocument/2006/relationships/slideMaster" Target="slideMasters/slideMaster2.xml"/><Relationship Id="rId6" Type="http://schemas.openxmlformats.org/officeDocument/2006/relationships/slideMaster" Target="slideMasters/slideMaster3.xml"/><Relationship Id="rId7" Type="http://schemas.openxmlformats.org/officeDocument/2006/relationships/slideMaster" Target="slideMasters/slideMaster4.xml"/><Relationship Id="rId8" Type="http://schemas.openxmlformats.org/officeDocument/2006/relationships/slideMaster" Target="slideMasters/slideMaster5.xml"/><Relationship Id="rId31" Type="http://schemas.openxmlformats.org/officeDocument/2006/relationships/font" Target="fonts/LibreFranklin-italic.fntdata"/><Relationship Id="rId30" Type="http://schemas.openxmlformats.org/officeDocument/2006/relationships/font" Target="fonts/LibreFranklin-bold.fntdata"/><Relationship Id="rId33" Type="http://schemas.openxmlformats.org/officeDocument/2006/relationships/font" Target="fonts/MontserratLight-regular.fntdata"/><Relationship Id="rId32" Type="http://schemas.openxmlformats.org/officeDocument/2006/relationships/font" Target="fonts/LibreFranklin-boldItalic.fntdata"/><Relationship Id="rId35" Type="http://schemas.openxmlformats.org/officeDocument/2006/relationships/font" Target="fonts/MontserratLight-italic.fntdata"/><Relationship Id="rId34" Type="http://schemas.openxmlformats.org/officeDocument/2006/relationships/font" Target="fonts/MontserratLight-bold.fntdata"/><Relationship Id="rId37" Type="http://schemas.openxmlformats.org/officeDocument/2006/relationships/font" Target="fonts/LibreFranklinMedium-regular.fntdata"/><Relationship Id="rId36" Type="http://schemas.openxmlformats.org/officeDocument/2006/relationships/font" Target="fonts/MontserratLight-boldItalic.fntdata"/><Relationship Id="rId39" Type="http://schemas.openxmlformats.org/officeDocument/2006/relationships/font" Target="fonts/LibreFranklinMedium-italic.fntdata"/><Relationship Id="rId38" Type="http://schemas.openxmlformats.org/officeDocument/2006/relationships/font" Target="fonts/LibreFranklinMedium-bold.fntdata"/><Relationship Id="rId20" Type="http://schemas.openxmlformats.org/officeDocument/2006/relationships/slide" Target="slides/slide10.xml"/><Relationship Id="rId22" Type="http://schemas.openxmlformats.org/officeDocument/2006/relationships/slide" Target="slides/slide12.xml"/><Relationship Id="rId21" Type="http://schemas.openxmlformats.org/officeDocument/2006/relationships/slide" Target="slides/slide11.xml"/><Relationship Id="rId24" Type="http://schemas.openxmlformats.org/officeDocument/2006/relationships/slide" Target="slides/slide14.xml"/><Relationship Id="rId23" Type="http://schemas.openxmlformats.org/officeDocument/2006/relationships/slide" Target="slides/slide13.xml"/><Relationship Id="rId26" Type="http://schemas.openxmlformats.org/officeDocument/2006/relationships/slide" Target="slides/slide16.xml"/><Relationship Id="rId25" Type="http://schemas.openxmlformats.org/officeDocument/2006/relationships/slide" Target="slides/slide15.xml"/><Relationship Id="rId28" Type="http://schemas.openxmlformats.org/officeDocument/2006/relationships/slide" Target="slides/slide18.xml"/><Relationship Id="rId27" Type="http://schemas.openxmlformats.org/officeDocument/2006/relationships/slide" Target="slides/slide17.xml"/><Relationship Id="rId29" Type="http://schemas.openxmlformats.org/officeDocument/2006/relationships/font" Target="fonts/LibreFranklin-regular.fntdata"/><Relationship Id="rId11" Type="http://schemas.openxmlformats.org/officeDocument/2006/relationships/slide" Target="slides/slide1.xml"/><Relationship Id="rId10" Type="http://schemas.openxmlformats.org/officeDocument/2006/relationships/notesMaster" Target="notesMasters/notesMaster1.xml"/><Relationship Id="rId13" Type="http://schemas.openxmlformats.org/officeDocument/2006/relationships/slide" Target="slides/slide3.xml"/><Relationship Id="rId12" Type="http://schemas.openxmlformats.org/officeDocument/2006/relationships/slide" Target="slides/slide2.xml"/><Relationship Id="rId15" Type="http://schemas.openxmlformats.org/officeDocument/2006/relationships/slide" Target="slides/slide5.xml"/><Relationship Id="rId14" Type="http://schemas.openxmlformats.org/officeDocument/2006/relationships/slide" Target="slides/slide4.xml"/><Relationship Id="rId17" Type="http://schemas.openxmlformats.org/officeDocument/2006/relationships/slide" Target="slides/slide7.xml"/><Relationship Id="rId16" Type="http://schemas.openxmlformats.org/officeDocument/2006/relationships/slide" Target="slides/slide6.xml"/><Relationship Id="rId19" Type="http://schemas.openxmlformats.org/officeDocument/2006/relationships/slide" Target="slides/slide9.xml"/><Relationship Id="rId18" Type="http://schemas.openxmlformats.org/officeDocument/2006/relationships/slide" Target="slides/slide8.xml"/></Relationships>
</file>

<file path=ppt/charts/_rels/chart1.xml.rels><?xml version="1.0" encoding="UTF-8" standalone="yes"?><Relationships xmlns="http://schemas.openxmlformats.org/package/2006/relationships"><Relationship Id="rId1" Type="http://schemas.microsoft.com/office/2011/relationships/chartStyle" Target="style1.xml"/><Relationship Id="rId2" Type="http://schemas.microsoft.com/office/2011/relationships/chartColorStyle" Target="colors1.xml"/><Relationship Id="rId3" Type="http://schemas.openxmlformats.org/officeDocument/2006/relationships/package" Target="../embeddings/Microsoft_Excel_Sheet1.xlsx"/></Relationships>
</file>

<file path=ppt/charts/_rels/chart2.xml.rels><?xml version="1.0" encoding="UTF-8" standalone="yes"?><Relationships xmlns="http://schemas.openxmlformats.org/package/2006/relationships"><Relationship Id="rId1" Type="http://schemas.microsoft.com/office/2011/relationships/chartStyle" Target="style2.xml"/><Relationship Id="rId2" Type="http://schemas.microsoft.com/office/2011/relationships/chartColorStyle" Target="colors2.xml"/><Relationship Id="rId3" Type="http://schemas.openxmlformats.org/officeDocument/2006/relationships/package" Target="../embeddings/Microsoft_Excel_Sheet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o-RO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Franklin Gothic Book" panose="020B0503020102020204" pitchFamily="34" charset="0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rgbClr val="D8368E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224-4149-B851-5B195F48453D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rgbClr val="485AA7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224-4149-B851-5B195F48453D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solidFill>
              <a:srgbClr val="56C4C9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4224-4149-B851-5B195F48453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22291536"/>
        <c:axId val="330442832"/>
      </c:barChart>
      <c:catAx>
        <c:axId val="3222915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Franklin Gothic Medium" panose="020B0603020102020204" pitchFamily="34" charset="0"/>
                <a:ea typeface="+mn-ea"/>
                <a:cs typeface="+mn-cs"/>
              </a:defRPr>
            </a:pPr>
            <a:endParaRPr lang="en-US"/>
          </a:p>
        </c:txPr>
        <c:crossAx val="330442832"/>
        <c:crosses val="autoZero"/>
        <c:auto val="1"/>
        <c:lblAlgn val="ctr"/>
        <c:lblOffset val="100"/>
        <c:noMultiLvlLbl val="0"/>
      </c:catAx>
      <c:valAx>
        <c:axId val="33044283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Franklin Gothic Medium" panose="020B0603020102020204" pitchFamily="34" charset="0"/>
                <a:ea typeface="+mn-ea"/>
                <a:cs typeface="+mn-cs"/>
              </a:defRPr>
            </a:pPr>
            <a:endParaRPr lang="en-US"/>
          </a:p>
        </c:txPr>
        <c:crossAx val="32229153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Franklin Gothic Book" panose="020B0503020102020204" pitchFamily="34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o-RO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Franklin Gothic Book" panose="020B0503020102020204" pitchFamily="34" charset="0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dPt>
            <c:idx val="0"/>
            <c:bubble3D val="0"/>
            <c:spPr>
              <a:solidFill>
                <a:srgbClr val="D8368E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023F-4E19-B6B2-AA724051D380}"/>
              </c:ext>
            </c:extLst>
          </c:dPt>
          <c:dPt>
            <c:idx val="1"/>
            <c:bubble3D val="0"/>
            <c:spPr>
              <a:solidFill>
                <a:srgbClr val="485AA7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023F-4E19-B6B2-AA724051D380}"/>
              </c:ext>
            </c:extLst>
          </c:dPt>
          <c:dPt>
            <c:idx val="2"/>
            <c:bubble3D val="0"/>
            <c:spPr>
              <a:solidFill>
                <a:srgbClr val="56C4C9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4-023F-4E19-B6B2-AA724051D380}"/>
              </c:ext>
            </c:extLst>
          </c:dPt>
          <c:dPt>
            <c:idx val="3"/>
            <c:bubble3D val="0"/>
            <c:spPr>
              <a:solidFill>
                <a:srgbClr val="E6BC3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0-023F-4E19-B6B2-AA724051D380}"/>
              </c:ext>
            </c:extLst>
          </c:dPt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224-4149-B851-5B195F48453D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6F48-4B9D-9D1A-B463C6CF7D7D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6F48-4B9D-9D1A-B463C6CF7D7D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6F48-4B9D-9D1A-B463C6CF7D7D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6F48-4B9D-9D1A-B463C6CF7D7D}"/>
              </c:ext>
            </c:extLst>
          </c:dPt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224-4149-B851-5B195F48453D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1-6F48-4B9D-9D1A-B463C6CF7D7D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3-6F48-4B9D-9D1A-B463C6CF7D7D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5-6F48-4B9D-9D1A-B463C6CF7D7D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7-6F48-4B9D-9D1A-B463C6CF7D7D}"/>
              </c:ext>
            </c:extLst>
          </c:dPt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4224-4149-B851-5B195F48453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Franklin Gothic Book" panose="020B0503020102020204" pitchFamily="34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GB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5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7" name="Google Shape;397;p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8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Google Shape;489;p1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0" name="Google Shape;490;p1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0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p1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2" name="Google Shape;502;p1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1" name="Shape 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" name="Google Shape;512;p1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3" name="Google Shape;513;p1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2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" name="Google Shape;523;p1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4" name="Google Shape;524;p1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4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Google Shape;535;p1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6" name="Google Shape;536;p1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5" name="Shape 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" name="Google Shape;546;p1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7" name="Google Shape;547;p1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Google Shape;562;p1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3" name="Google Shape;563;p1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5" name="Shape 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" name="Google Shape;576;p1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7" name="Google Shape;577;p1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3" name="Shape 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" name="Google Shape;594;p1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5" name="Google Shape;595;p1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9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1" name="Google Shape;401;p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3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5" name="Google Shape;405;p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p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3" name="Google Shape;413;p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9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p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1" name="Google Shape;421;p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6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p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8" name="Google Shape;428;p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0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p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2" name="Google Shape;452;p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8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p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0" name="Google Shape;470;p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7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Google Shape;478;p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9" name="Google Shape;479;p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5.jp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chart" Target="../charts/chart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chart" Target="../charts/chart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40.jpg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6.png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0.jpg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25.jpg"/><Relationship Id="rId3" Type="http://schemas.openxmlformats.org/officeDocument/2006/relationships/image" Target="../media/image10.png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25.jpg"/><Relationship Id="rId3" Type="http://schemas.openxmlformats.org/officeDocument/2006/relationships/image" Target="../media/image10.png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13.jpg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png"/><Relationship Id="rId3" Type="http://schemas.openxmlformats.org/officeDocument/2006/relationships/image" Target="../media/image40.jpg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13.jp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png"/><Relationship Id="rId3" Type="http://schemas.openxmlformats.org/officeDocument/2006/relationships/image" Target="../media/image1.jp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Front Cover 1">
  <p:cSld name="Front Cover 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0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extLst>
    <p:ext uri="{DCECCB84-F9BA-43D5-87BE-67443E8EF086}">
      <p15:sldGuideLst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Template 2 columns">
  <p:cSld name="Main Template 2 columns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5"/>
          <p:cNvSpPr txBox="1"/>
          <p:nvPr>
            <p:ph idx="1" type="body"/>
          </p:nvPr>
        </p:nvSpPr>
        <p:spPr>
          <a:xfrm>
            <a:off x="479461" y="2321821"/>
            <a:ext cx="4856467" cy="353496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7" name="Google Shape;67;p35"/>
          <p:cNvSpPr txBox="1"/>
          <p:nvPr>
            <p:ph idx="2" type="body"/>
          </p:nvPr>
        </p:nvSpPr>
        <p:spPr>
          <a:xfrm>
            <a:off x="6988744" y="2321821"/>
            <a:ext cx="4856467" cy="353496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8" name="Google Shape;68;p35"/>
          <p:cNvSpPr txBox="1"/>
          <p:nvPr>
            <p:ph type="title"/>
          </p:nvPr>
        </p:nvSpPr>
        <p:spPr>
          <a:xfrm>
            <a:off x="461871" y="655932"/>
            <a:ext cx="9330311" cy="6905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D8368E"/>
              </a:buClr>
              <a:buSzPts val="4500"/>
              <a:buFont typeface="Libre Franklin"/>
              <a:buNone/>
              <a:defRPr b="0" i="0" sz="4500" u="none" cap="none" strike="noStrike">
                <a:solidFill>
                  <a:srgbClr val="D8368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69" name="Google Shape;69;p35"/>
          <p:cNvSpPr txBox="1"/>
          <p:nvPr>
            <p:ph idx="3" type="body"/>
          </p:nvPr>
        </p:nvSpPr>
        <p:spPr>
          <a:xfrm>
            <a:off x="473112" y="1708217"/>
            <a:ext cx="9329057" cy="48917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85AA7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485AA7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grpSp>
        <p:nvGrpSpPr>
          <p:cNvPr id="70" name="Google Shape;70;p35"/>
          <p:cNvGrpSpPr/>
          <p:nvPr/>
        </p:nvGrpSpPr>
        <p:grpSpPr>
          <a:xfrm>
            <a:off x="461871" y="1302566"/>
            <a:ext cx="3141896" cy="234737"/>
            <a:chOff x="1529778" y="1902472"/>
            <a:chExt cx="1599117" cy="234737"/>
          </a:xfrm>
        </p:grpSpPr>
        <p:sp>
          <p:nvSpPr>
            <p:cNvPr id="71" name="Google Shape;71;p35"/>
            <p:cNvSpPr/>
            <p:nvPr/>
          </p:nvSpPr>
          <p:spPr>
            <a:xfrm>
              <a:off x="1529778" y="1902472"/>
              <a:ext cx="1551447" cy="117009"/>
            </a:xfrm>
            <a:prstGeom prst="rect">
              <a:avLst/>
            </a:prstGeom>
            <a:solidFill>
              <a:srgbClr val="56C4C9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" name="Google Shape;72;p35"/>
            <p:cNvSpPr/>
            <p:nvPr/>
          </p:nvSpPr>
          <p:spPr>
            <a:xfrm>
              <a:off x="1682178" y="2020200"/>
              <a:ext cx="1446717" cy="117009"/>
            </a:xfrm>
            <a:prstGeom prst="rect">
              <a:avLst/>
            </a:prstGeom>
            <a:solidFill>
              <a:srgbClr val="E6BC3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3" name="Google Shape;73;p35"/>
          <p:cNvSpPr/>
          <p:nvPr/>
        </p:nvSpPr>
        <p:spPr>
          <a:xfrm rot="-5400000">
            <a:off x="216933" y="1894300"/>
            <a:ext cx="372867" cy="117009"/>
          </a:xfrm>
          <a:prstGeom prst="rect">
            <a:avLst/>
          </a:prstGeom>
          <a:solidFill>
            <a:srgbClr val="485AA7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extLst>
    <p:ext uri="{DCECCB84-F9BA-43D5-87BE-67443E8EF086}">
      <p15:sldGuideLst>
        <p15:guide id="1" pos="325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Main Template">
  <p:cSld name="1_Main Template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36"/>
          <p:cNvSpPr txBox="1"/>
          <p:nvPr>
            <p:ph type="title"/>
          </p:nvPr>
        </p:nvSpPr>
        <p:spPr>
          <a:xfrm>
            <a:off x="461871" y="655932"/>
            <a:ext cx="9330311" cy="6905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D8368E"/>
              </a:buClr>
              <a:buSzPts val="4500"/>
              <a:buFont typeface="Libre Franklin"/>
              <a:buNone/>
              <a:defRPr b="0" i="0" sz="4500" u="none" cap="none" strike="noStrike">
                <a:solidFill>
                  <a:srgbClr val="D8368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76" name="Google Shape;76;p36"/>
          <p:cNvSpPr txBox="1"/>
          <p:nvPr>
            <p:ph idx="1" type="body"/>
          </p:nvPr>
        </p:nvSpPr>
        <p:spPr>
          <a:xfrm>
            <a:off x="473112" y="1708217"/>
            <a:ext cx="9329057" cy="48917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85AA7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485AA7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grpSp>
        <p:nvGrpSpPr>
          <p:cNvPr id="77" name="Google Shape;77;p36"/>
          <p:cNvGrpSpPr/>
          <p:nvPr/>
        </p:nvGrpSpPr>
        <p:grpSpPr>
          <a:xfrm>
            <a:off x="461871" y="1302566"/>
            <a:ext cx="3141896" cy="234737"/>
            <a:chOff x="1529778" y="1902472"/>
            <a:chExt cx="1599117" cy="234737"/>
          </a:xfrm>
        </p:grpSpPr>
        <p:sp>
          <p:nvSpPr>
            <p:cNvPr id="78" name="Google Shape;78;p36"/>
            <p:cNvSpPr/>
            <p:nvPr/>
          </p:nvSpPr>
          <p:spPr>
            <a:xfrm>
              <a:off x="1529778" y="1902472"/>
              <a:ext cx="1551447" cy="117009"/>
            </a:xfrm>
            <a:prstGeom prst="rect">
              <a:avLst/>
            </a:prstGeom>
            <a:solidFill>
              <a:srgbClr val="56C4C9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" name="Google Shape;79;p36"/>
            <p:cNvSpPr/>
            <p:nvPr/>
          </p:nvSpPr>
          <p:spPr>
            <a:xfrm>
              <a:off x="1682178" y="2020200"/>
              <a:ext cx="1446717" cy="117009"/>
            </a:xfrm>
            <a:prstGeom prst="rect">
              <a:avLst/>
            </a:prstGeom>
            <a:solidFill>
              <a:srgbClr val="E6BC3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80" name="Google Shape;80;p36"/>
          <p:cNvSpPr/>
          <p:nvPr/>
        </p:nvSpPr>
        <p:spPr>
          <a:xfrm rot="-5400000">
            <a:off x="216933" y="1894300"/>
            <a:ext cx="372867" cy="117009"/>
          </a:xfrm>
          <a:prstGeom prst="rect">
            <a:avLst/>
          </a:prstGeom>
          <a:solidFill>
            <a:srgbClr val="485AA7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81" name="Google Shape;81;p36"/>
          <p:cNvGraphicFramePr/>
          <p:nvPr/>
        </p:nvGraphicFramePr>
        <p:xfrm>
          <a:off x="515938" y="2295248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{6C5C4FF2-F939-4AE8-86D6-58638F24C0C5}</a:tableStyleId>
              </a:tblPr>
              <a:tblGrid>
                <a:gridCol w="1855250"/>
                <a:gridCol w="1855250"/>
                <a:gridCol w="1855250"/>
                <a:gridCol w="1855250"/>
                <a:gridCol w="1855250"/>
              </a:tblGrid>
              <a:tr h="65772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800" u="none" cap="none" strike="noStrike">
                          <a:latin typeface="Libre Franklin"/>
                          <a:ea typeface="Libre Franklin"/>
                          <a:cs typeface="Libre Franklin"/>
                          <a:sym typeface="Libre Franklin"/>
                        </a:rPr>
                        <a:t>Text</a:t>
                      </a:r>
                      <a:endParaRPr sz="1800">
                        <a:latin typeface="Libre Franklin"/>
                        <a:ea typeface="Libre Franklin"/>
                        <a:cs typeface="Libre Franklin"/>
                        <a:sym typeface="Libre Franklin"/>
                      </a:endParaRPr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>
                        <a:latin typeface="Libre Franklin"/>
                        <a:ea typeface="Libre Franklin"/>
                        <a:cs typeface="Libre Franklin"/>
                        <a:sym typeface="Libre Franklin"/>
                      </a:endParaRPr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>
                        <a:latin typeface="Libre Franklin"/>
                        <a:ea typeface="Libre Franklin"/>
                        <a:cs typeface="Libre Franklin"/>
                        <a:sym typeface="Libre Franklin"/>
                      </a:endParaRPr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>
                        <a:latin typeface="Libre Franklin"/>
                        <a:ea typeface="Libre Franklin"/>
                        <a:cs typeface="Libre Franklin"/>
                        <a:sym typeface="Libre Franklin"/>
                      </a:endParaRPr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>
                        <a:latin typeface="Libre Franklin"/>
                        <a:ea typeface="Libre Franklin"/>
                        <a:cs typeface="Libre Franklin"/>
                        <a:sym typeface="Libre Franklin"/>
                      </a:endParaRPr>
                    </a:p>
                  </a:txBody>
                  <a:tcPr marT="45725" marB="45725" marR="91450" marL="91450"/>
                </a:tc>
              </a:tr>
              <a:tr h="65772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800">
                          <a:latin typeface="Libre Franklin"/>
                          <a:ea typeface="Libre Franklin"/>
                          <a:cs typeface="Libre Franklin"/>
                          <a:sym typeface="Libre Franklin"/>
                        </a:rPr>
                        <a:t>Text</a:t>
                      </a:r>
                      <a:endParaRPr sz="1800">
                        <a:latin typeface="Libre Franklin"/>
                        <a:ea typeface="Libre Franklin"/>
                        <a:cs typeface="Libre Franklin"/>
                        <a:sym typeface="Libre Franklin"/>
                      </a:endParaRPr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>
                        <a:latin typeface="Libre Franklin"/>
                        <a:ea typeface="Libre Franklin"/>
                        <a:cs typeface="Libre Franklin"/>
                        <a:sym typeface="Libre Franklin"/>
                      </a:endParaRPr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>
                        <a:latin typeface="Libre Franklin"/>
                        <a:ea typeface="Libre Franklin"/>
                        <a:cs typeface="Libre Franklin"/>
                        <a:sym typeface="Libre Franklin"/>
                      </a:endParaRPr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>
                        <a:latin typeface="Libre Franklin"/>
                        <a:ea typeface="Libre Franklin"/>
                        <a:cs typeface="Libre Franklin"/>
                        <a:sym typeface="Libre Franklin"/>
                      </a:endParaRPr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>
                        <a:latin typeface="Libre Franklin"/>
                        <a:ea typeface="Libre Franklin"/>
                        <a:cs typeface="Libre Franklin"/>
                        <a:sym typeface="Libre Franklin"/>
                      </a:endParaRPr>
                    </a:p>
                  </a:txBody>
                  <a:tcPr marT="45725" marB="45725" marR="91450" marL="91450"/>
                </a:tc>
              </a:tr>
            </a:tbl>
          </a:graphicData>
        </a:graphic>
      </p:graphicFrame>
    </p:spTree>
  </p:cSld>
  <p:clrMapOvr>
    <a:masterClrMapping/>
  </p:clrMapOvr>
  <p:extLst>
    <p:ext uri="{DCECCB84-F9BA-43D5-87BE-67443E8EF086}">
      <p15:sldGuideLst>
        <p15:guide id="1" pos="325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 + Image">
  <p:cSld name="Text + Image"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37"/>
          <p:cNvSpPr txBox="1"/>
          <p:nvPr>
            <p:ph idx="1" type="body"/>
          </p:nvPr>
        </p:nvSpPr>
        <p:spPr>
          <a:xfrm>
            <a:off x="479461" y="2321821"/>
            <a:ext cx="5087962" cy="353496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4" name="Google Shape;84;p37"/>
          <p:cNvSpPr/>
          <p:nvPr>
            <p:ph idx="2" type="pic"/>
          </p:nvPr>
        </p:nvSpPr>
        <p:spPr>
          <a:xfrm>
            <a:off x="6030410" y="1693084"/>
            <a:ext cx="5243332" cy="3970115"/>
          </a:xfrm>
          <a:prstGeom prst="rect">
            <a:avLst/>
          </a:prstGeom>
          <a:noFill/>
          <a:ln>
            <a:noFill/>
          </a:ln>
        </p:spPr>
      </p:sp>
      <p:sp>
        <p:nvSpPr>
          <p:cNvPr id="85" name="Google Shape;85;p37"/>
          <p:cNvSpPr txBox="1"/>
          <p:nvPr>
            <p:ph idx="3" type="body"/>
          </p:nvPr>
        </p:nvSpPr>
        <p:spPr>
          <a:xfrm>
            <a:off x="5931394" y="5765882"/>
            <a:ext cx="5087962" cy="27591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6" name="Google Shape;86;p37"/>
          <p:cNvSpPr txBox="1"/>
          <p:nvPr>
            <p:ph type="title"/>
          </p:nvPr>
        </p:nvSpPr>
        <p:spPr>
          <a:xfrm>
            <a:off x="461871" y="655932"/>
            <a:ext cx="9330311" cy="6905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D8368E"/>
              </a:buClr>
              <a:buSzPts val="4500"/>
              <a:buFont typeface="Libre Franklin"/>
              <a:buNone/>
              <a:defRPr b="0" i="0" sz="4500" u="none" cap="none" strike="noStrike">
                <a:solidFill>
                  <a:srgbClr val="D8368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87" name="Google Shape;87;p37"/>
          <p:cNvSpPr txBox="1"/>
          <p:nvPr>
            <p:ph idx="4" type="body"/>
          </p:nvPr>
        </p:nvSpPr>
        <p:spPr>
          <a:xfrm>
            <a:off x="473112" y="1708217"/>
            <a:ext cx="9329057" cy="48917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85AA7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485AA7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grpSp>
        <p:nvGrpSpPr>
          <p:cNvPr id="88" name="Google Shape;88;p37"/>
          <p:cNvGrpSpPr/>
          <p:nvPr/>
        </p:nvGrpSpPr>
        <p:grpSpPr>
          <a:xfrm>
            <a:off x="461871" y="1302566"/>
            <a:ext cx="3141896" cy="234737"/>
            <a:chOff x="1529778" y="1902472"/>
            <a:chExt cx="1599117" cy="234737"/>
          </a:xfrm>
        </p:grpSpPr>
        <p:sp>
          <p:nvSpPr>
            <p:cNvPr id="89" name="Google Shape;89;p37"/>
            <p:cNvSpPr/>
            <p:nvPr/>
          </p:nvSpPr>
          <p:spPr>
            <a:xfrm>
              <a:off x="1529778" y="1902472"/>
              <a:ext cx="1551447" cy="117009"/>
            </a:xfrm>
            <a:prstGeom prst="rect">
              <a:avLst/>
            </a:prstGeom>
            <a:solidFill>
              <a:srgbClr val="56C4C9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" name="Google Shape;90;p37"/>
            <p:cNvSpPr/>
            <p:nvPr/>
          </p:nvSpPr>
          <p:spPr>
            <a:xfrm>
              <a:off x="1682178" y="2020200"/>
              <a:ext cx="1446717" cy="117009"/>
            </a:xfrm>
            <a:prstGeom prst="rect">
              <a:avLst/>
            </a:prstGeom>
            <a:solidFill>
              <a:srgbClr val="E6BC3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91" name="Google Shape;91;p37"/>
          <p:cNvSpPr/>
          <p:nvPr/>
        </p:nvSpPr>
        <p:spPr>
          <a:xfrm rot="-5400000">
            <a:off x="216933" y="1894300"/>
            <a:ext cx="372867" cy="117009"/>
          </a:xfrm>
          <a:prstGeom prst="rect">
            <a:avLst/>
          </a:prstGeom>
          <a:solidFill>
            <a:srgbClr val="485AA7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2" name="Google Shape;92;p37"/>
          <p:cNvSpPr/>
          <p:nvPr/>
        </p:nvSpPr>
        <p:spPr>
          <a:xfrm>
            <a:off x="6030410" y="1693084"/>
            <a:ext cx="5449427" cy="4051134"/>
          </a:xfrm>
          <a:prstGeom prst="frame">
            <a:avLst>
              <a:gd fmla="val 2872" name="adj1"/>
            </a:avLst>
          </a:prstGeom>
          <a:solidFill>
            <a:srgbClr val="E6BC3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3" name="Google Shape;93;p37"/>
          <p:cNvSpPr/>
          <p:nvPr/>
        </p:nvSpPr>
        <p:spPr>
          <a:xfrm rot="-5400000">
            <a:off x="10294629" y="4595876"/>
            <a:ext cx="2259666" cy="240764"/>
          </a:xfrm>
          <a:prstGeom prst="rect">
            <a:avLst/>
          </a:prstGeom>
          <a:solidFill>
            <a:srgbClr val="E4353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extLst>
    <p:ext uri="{DCECCB84-F9BA-43D5-87BE-67443E8EF086}">
      <p15:sldGuideLst>
        <p15:guide id="1" pos="325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ext + Chart">
  <p:cSld name="1_Text + Chart"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38"/>
          <p:cNvSpPr txBox="1"/>
          <p:nvPr>
            <p:ph idx="1" type="body"/>
          </p:nvPr>
        </p:nvSpPr>
        <p:spPr>
          <a:xfrm>
            <a:off x="479461" y="2321821"/>
            <a:ext cx="5087962" cy="353496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6" name="Google Shape;96;p38"/>
          <p:cNvSpPr txBox="1"/>
          <p:nvPr>
            <p:ph type="title"/>
          </p:nvPr>
        </p:nvSpPr>
        <p:spPr>
          <a:xfrm>
            <a:off x="461871" y="655932"/>
            <a:ext cx="9330311" cy="6905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D8368E"/>
              </a:buClr>
              <a:buSzPts val="4500"/>
              <a:buFont typeface="Libre Franklin"/>
              <a:buNone/>
              <a:defRPr b="0" i="0" sz="4500" u="none" cap="none" strike="noStrike">
                <a:solidFill>
                  <a:srgbClr val="D8368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97" name="Google Shape;97;p38"/>
          <p:cNvSpPr txBox="1"/>
          <p:nvPr>
            <p:ph idx="2" type="body"/>
          </p:nvPr>
        </p:nvSpPr>
        <p:spPr>
          <a:xfrm>
            <a:off x="473112" y="1708217"/>
            <a:ext cx="9329057" cy="48917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85AA7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485AA7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grpSp>
        <p:nvGrpSpPr>
          <p:cNvPr id="98" name="Google Shape;98;p38"/>
          <p:cNvGrpSpPr/>
          <p:nvPr/>
        </p:nvGrpSpPr>
        <p:grpSpPr>
          <a:xfrm>
            <a:off x="461871" y="1302566"/>
            <a:ext cx="3141896" cy="234737"/>
            <a:chOff x="1529778" y="1902472"/>
            <a:chExt cx="1599117" cy="234737"/>
          </a:xfrm>
        </p:grpSpPr>
        <p:sp>
          <p:nvSpPr>
            <p:cNvPr id="99" name="Google Shape;99;p38"/>
            <p:cNvSpPr/>
            <p:nvPr/>
          </p:nvSpPr>
          <p:spPr>
            <a:xfrm>
              <a:off x="1529778" y="1902472"/>
              <a:ext cx="1551447" cy="117009"/>
            </a:xfrm>
            <a:prstGeom prst="rect">
              <a:avLst/>
            </a:prstGeom>
            <a:solidFill>
              <a:srgbClr val="56C4C9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" name="Google Shape;100;p38"/>
            <p:cNvSpPr/>
            <p:nvPr/>
          </p:nvSpPr>
          <p:spPr>
            <a:xfrm>
              <a:off x="1682178" y="2020200"/>
              <a:ext cx="1446717" cy="117009"/>
            </a:xfrm>
            <a:prstGeom prst="rect">
              <a:avLst/>
            </a:prstGeom>
            <a:solidFill>
              <a:srgbClr val="E6BC3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01" name="Google Shape;101;p38"/>
          <p:cNvSpPr/>
          <p:nvPr/>
        </p:nvSpPr>
        <p:spPr>
          <a:xfrm rot="-5400000">
            <a:off x="216933" y="1894300"/>
            <a:ext cx="372867" cy="117009"/>
          </a:xfrm>
          <a:prstGeom prst="rect">
            <a:avLst/>
          </a:prstGeom>
          <a:solidFill>
            <a:srgbClr val="485AA7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102" name="Google Shape;102;p38"/>
          <p:cNvGraphicFramePr/>
          <p:nvPr/>
        </p:nvGraphicFramePr>
        <p:xfrm>
          <a:off x="6092851" y="2323383"/>
          <a:ext cx="5831840" cy="3534966"/>
        </p:xfrm>
        <a:graphic>
          <a:graphicData uri="http://schemas.openxmlformats.org/drawingml/2006/chart">
            <c:chart r:id="rId2"/>
          </a:graphicData>
        </a:graphic>
      </p:graphicFrame>
    </p:spTree>
  </p:cSld>
  <p:clrMapOvr>
    <a:masterClrMapping/>
  </p:clrMapOvr>
  <p:extLst>
    <p:ext uri="{DCECCB84-F9BA-43D5-87BE-67443E8EF086}">
      <p15:sldGuideLst>
        <p15:guide id="1" pos="325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Text + PieChart">
  <p:cSld name="2_Text + PieChart"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39"/>
          <p:cNvSpPr txBox="1"/>
          <p:nvPr>
            <p:ph idx="1" type="body"/>
          </p:nvPr>
        </p:nvSpPr>
        <p:spPr>
          <a:xfrm>
            <a:off x="479461" y="2321821"/>
            <a:ext cx="5087962" cy="353496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5" name="Google Shape;105;p39"/>
          <p:cNvSpPr txBox="1"/>
          <p:nvPr>
            <p:ph type="title"/>
          </p:nvPr>
        </p:nvSpPr>
        <p:spPr>
          <a:xfrm>
            <a:off x="461871" y="655932"/>
            <a:ext cx="9330311" cy="6905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D8368E"/>
              </a:buClr>
              <a:buSzPts val="4500"/>
              <a:buFont typeface="Libre Franklin"/>
              <a:buNone/>
              <a:defRPr b="0" i="0" sz="4500" u="none" cap="none" strike="noStrike">
                <a:solidFill>
                  <a:srgbClr val="D8368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06" name="Google Shape;106;p39"/>
          <p:cNvSpPr txBox="1"/>
          <p:nvPr>
            <p:ph idx="2" type="body"/>
          </p:nvPr>
        </p:nvSpPr>
        <p:spPr>
          <a:xfrm>
            <a:off x="473112" y="1708217"/>
            <a:ext cx="9329057" cy="48917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85AA7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485AA7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grpSp>
        <p:nvGrpSpPr>
          <p:cNvPr id="107" name="Google Shape;107;p39"/>
          <p:cNvGrpSpPr/>
          <p:nvPr/>
        </p:nvGrpSpPr>
        <p:grpSpPr>
          <a:xfrm>
            <a:off x="461871" y="1302566"/>
            <a:ext cx="3141896" cy="234737"/>
            <a:chOff x="1529778" y="1902472"/>
            <a:chExt cx="1599117" cy="234737"/>
          </a:xfrm>
        </p:grpSpPr>
        <p:sp>
          <p:nvSpPr>
            <p:cNvPr id="108" name="Google Shape;108;p39"/>
            <p:cNvSpPr/>
            <p:nvPr/>
          </p:nvSpPr>
          <p:spPr>
            <a:xfrm>
              <a:off x="1529778" y="1902472"/>
              <a:ext cx="1551447" cy="117009"/>
            </a:xfrm>
            <a:prstGeom prst="rect">
              <a:avLst/>
            </a:prstGeom>
            <a:solidFill>
              <a:srgbClr val="56C4C9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" name="Google Shape;109;p39"/>
            <p:cNvSpPr/>
            <p:nvPr/>
          </p:nvSpPr>
          <p:spPr>
            <a:xfrm>
              <a:off x="1682178" y="2020200"/>
              <a:ext cx="1446717" cy="117009"/>
            </a:xfrm>
            <a:prstGeom prst="rect">
              <a:avLst/>
            </a:prstGeom>
            <a:solidFill>
              <a:srgbClr val="E6BC3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10" name="Google Shape;110;p39"/>
          <p:cNvSpPr/>
          <p:nvPr/>
        </p:nvSpPr>
        <p:spPr>
          <a:xfrm rot="-5400000">
            <a:off x="216933" y="1894300"/>
            <a:ext cx="372867" cy="117009"/>
          </a:xfrm>
          <a:prstGeom prst="rect">
            <a:avLst/>
          </a:prstGeom>
          <a:solidFill>
            <a:srgbClr val="485AA7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111" name="Google Shape;111;p39"/>
          <p:cNvGraphicFramePr/>
          <p:nvPr/>
        </p:nvGraphicFramePr>
        <p:xfrm>
          <a:off x="6092851" y="2323383"/>
          <a:ext cx="5831840" cy="3534966"/>
        </p:xfrm>
        <a:graphic>
          <a:graphicData uri="http://schemas.openxmlformats.org/drawingml/2006/chart">
            <c:chart r:id="rId2"/>
          </a:graphicData>
        </a:graphic>
      </p:graphicFrame>
    </p:spTree>
  </p:cSld>
  <p:clrMapOvr>
    <a:masterClrMapping/>
  </p:clrMapOvr>
  <p:extLst>
    <p:ext uri="{DCECCB84-F9BA-43D5-87BE-67443E8EF086}">
      <p15:sldGuideLst>
        <p15:guide id="1" pos="325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Concept Menu 1">
  <p:cSld name="Main Concept Menu 1"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40"/>
          <p:cNvSpPr txBox="1"/>
          <p:nvPr>
            <p:ph idx="1" type="body"/>
          </p:nvPr>
        </p:nvSpPr>
        <p:spPr>
          <a:xfrm>
            <a:off x="2795157" y="2549839"/>
            <a:ext cx="722141" cy="44256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D8368E"/>
              </a:buClr>
              <a:buSzPts val="2400"/>
              <a:buFont typeface="Arial"/>
              <a:buNone/>
              <a:defRPr b="1" i="0" sz="2400" u="none" cap="none" strike="noStrike">
                <a:solidFill>
                  <a:srgbClr val="D8368E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4" name="Google Shape;114;p40"/>
          <p:cNvSpPr txBox="1"/>
          <p:nvPr>
            <p:ph idx="2" type="body"/>
          </p:nvPr>
        </p:nvSpPr>
        <p:spPr>
          <a:xfrm>
            <a:off x="2794638" y="3828202"/>
            <a:ext cx="688687" cy="43027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D8368E"/>
              </a:buClr>
              <a:buSzPts val="2400"/>
              <a:buFont typeface="Arial"/>
              <a:buNone/>
              <a:defRPr b="1" i="0" sz="2400" u="none" cap="none" strike="noStrike">
                <a:solidFill>
                  <a:srgbClr val="D8368E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5" name="Google Shape;115;p40"/>
          <p:cNvSpPr txBox="1"/>
          <p:nvPr>
            <p:ph idx="3" type="body"/>
          </p:nvPr>
        </p:nvSpPr>
        <p:spPr>
          <a:xfrm>
            <a:off x="2793603" y="5033751"/>
            <a:ext cx="699838" cy="40026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D8368E"/>
              </a:buClr>
              <a:buSzPts val="2400"/>
              <a:buFont typeface="Arial"/>
              <a:buNone/>
              <a:defRPr b="1" i="0" sz="2400" u="none" cap="none" strike="noStrike">
                <a:solidFill>
                  <a:srgbClr val="D8368E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6" name="Google Shape;116;p40"/>
          <p:cNvSpPr txBox="1"/>
          <p:nvPr>
            <p:ph idx="4" type="body"/>
          </p:nvPr>
        </p:nvSpPr>
        <p:spPr>
          <a:xfrm>
            <a:off x="8686800" y="2545871"/>
            <a:ext cx="723019" cy="44256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D8368E"/>
              </a:buClr>
              <a:buSzPts val="2400"/>
              <a:buFont typeface="Arial"/>
              <a:buNone/>
              <a:defRPr b="1" i="0" sz="2400" u="none" cap="none" strike="noStrike">
                <a:solidFill>
                  <a:srgbClr val="D8368E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7" name="Google Shape;117;p40"/>
          <p:cNvSpPr txBox="1"/>
          <p:nvPr>
            <p:ph idx="5" type="body"/>
          </p:nvPr>
        </p:nvSpPr>
        <p:spPr>
          <a:xfrm>
            <a:off x="8771096" y="3835635"/>
            <a:ext cx="649356" cy="43027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D8368E"/>
              </a:buClr>
              <a:buSzPts val="2400"/>
              <a:buFont typeface="Arial"/>
              <a:buNone/>
              <a:defRPr b="1" i="0" sz="2400" u="none" cap="none" strike="noStrike">
                <a:solidFill>
                  <a:srgbClr val="D8368E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8" name="Google Shape;118;p40"/>
          <p:cNvSpPr txBox="1"/>
          <p:nvPr>
            <p:ph idx="6" type="body"/>
          </p:nvPr>
        </p:nvSpPr>
        <p:spPr>
          <a:xfrm>
            <a:off x="312753" y="2577170"/>
            <a:ext cx="2486722" cy="36181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85AA7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485AA7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9" name="Google Shape;119;p40"/>
          <p:cNvSpPr txBox="1"/>
          <p:nvPr>
            <p:ph idx="7" type="body"/>
          </p:nvPr>
        </p:nvSpPr>
        <p:spPr>
          <a:xfrm>
            <a:off x="9370316" y="2586514"/>
            <a:ext cx="2486722" cy="36181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85AA7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485AA7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0" name="Google Shape;120;p40"/>
          <p:cNvSpPr txBox="1"/>
          <p:nvPr>
            <p:ph idx="8" type="body"/>
          </p:nvPr>
        </p:nvSpPr>
        <p:spPr>
          <a:xfrm>
            <a:off x="9370316" y="3878944"/>
            <a:ext cx="2486722" cy="36181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85AA7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485AA7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1" name="Google Shape;121;p40"/>
          <p:cNvSpPr txBox="1"/>
          <p:nvPr>
            <p:ph idx="9" type="body"/>
          </p:nvPr>
        </p:nvSpPr>
        <p:spPr>
          <a:xfrm>
            <a:off x="9370316" y="5058128"/>
            <a:ext cx="2486722" cy="36181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85AA7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485AA7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2" name="Google Shape;122;p40"/>
          <p:cNvSpPr txBox="1"/>
          <p:nvPr>
            <p:ph idx="13" type="body"/>
          </p:nvPr>
        </p:nvSpPr>
        <p:spPr>
          <a:xfrm>
            <a:off x="312753" y="3868311"/>
            <a:ext cx="2486722" cy="36181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85AA7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485AA7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3" name="Google Shape;123;p40"/>
          <p:cNvSpPr txBox="1"/>
          <p:nvPr>
            <p:ph idx="14" type="body"/>
          </p:nvPr>
        </p:nvSpPr>
        <p:spPr>
          <a:xfrm>
            <a:off x="312753" y="5071181"/>
            <a:ext cx="2486722" cy="36181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85AA7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485AA7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4" name="Google Shape;124;p40"/>
          <p:cNvSpPr txBox="1"/>
          <p:nvPr>
            <p:ph idx="15" type="body"/>
          </p:nvPr>
        </p:nvSpPr>
        <p:spPr>
          <a:xfrm>
            <a:off x="8748794" y="5018016"/>
            <a:ext cx="661025" cy="44256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D8368E"/>
              </a:buClr>
              <a:buSzPts val="2400"/>
              <a:buFont typeface="Arial"/>
              <a:buNone/>
              <a:defRPr b="1" i="0" sz="2400" u="none" cap="none" strike="noStrike">
                <a:solidFill>
                  <a:srgbClr val="D8368E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5" name="Google Shape;125;p40"/>
          <p:cNvSpPr txBox="1"/>
          <p:nvPr>
            <p:ph type="title"/>
          </p:nvPr>
        </p:nvSpPr>
        <p:spPr>
          <a:xfrm>
            <a:off x="461871" y="655932"/>
            <a:ext cx="9330311" cy="6905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D8368E"/>
              </a:buClr>
              <a:buSzPts val="4500"/>
              <a:buFont typeface="Libre Franklin"/>
              <a:buNone/>
              <a:defRPr b="0" i="0" sz="4500" u="none" cap="none" strike="noStrike">
                <a:solidFill>
                  <a:srgbClr val="D8368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grpSp>
        <p:nvGrpSpPr>
          <p:cNvPr id="126" name="Google Shape;126;p40"/>
          <p:cNvGrpSpPr/>
          <p:nvPr/>
        </p:nvGrpSpPr>
        <p:grpSpPr>
          <a:xfrm>
            <a:off x="461871" y="1302566"/>
            <a:ext cx="3141896" cy="234737"/>
            <a:chOff x="1529778" y="1902472"/>
            <a:chExt cx="1599117" cy="234737"/>
          </a:xfrm>
        </p:grpSpPr>
        <p:sp>
          <p:nvSpPr>
            <p:cNvPr id="127" name="Google Shape;127;p40"/>
            <p:cNvSpPr/>
            <p:nvPr/>
          </p:nvSpPr>
          <p:spPr>
            <a:xfrm>
              <a:off x="1529778" y="1902472"/>
              <a:ext cx="1551447" cy="117009"/>
            </a:xfrm>
            <a:prstGeom prst="rect">
              <a:avLst/>
            </a:prstGeom>
            <a:solidFill>
              <a:srgbClr val="56C4C9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8" name="Google Shape;128;p40"/>
            <p:cNvSpPr/>
            <p:nvPr/>
          </p:nvSpPr>
          <p:spPr>
            <a:xfrm>
              <a:off x="1682178" y="2020200"/>
              <a:ext cx="1446717" cy="117009"/>
            </a:xfrm>
            <a:prstGeom prst="rect">
              <a:avLst/>
            </a:prstGeom>
            <a:solidFill>
              <a:srgbClr val="E6BC3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descr="Logo&#10;&#10;Description automatically generated" id="129" name="Google Shape;129;p4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434107" y="2410967"/>
            <a:ext cx="3322026" cy="282291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pos="325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Concept Menu 2">
  <p:cSld name="Main Concept Menu 2"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41"/>
          <p:cNvSpPr txBox="1"/>
          <p:nvPr>
            <p:ph idx="1" type="body"/>
          </p:nvPr>
        </p:nvSpPr>
        <p:spPr>
          <a:xfrm>
            <a:off x="6917636" y="2545871"/>
            <a:ext cx="717810" cy="44256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D8368E"/>
              </a:buClr>
              <a:buSzPts val="2400"/>
              <a:buFont typeface="Arial"/>
              <a:buNone/>
              <a:defRPr b="1" i="0" sz="2400" u="none" cap="none" strike="noStrike">
                <a:solidFill>
                  <a:srgbClr val="D8368E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2" name="Google Shape;132;p41"/>
          <p:cNvSpPr txBox="1"/>
          <p:nvPr>
            <p:ph idx="2" type="body"/>
          </p:nvPr>
        </p:nvSpPr>
        <p:spPr>
          <a:xfrm>
            <a:off x="6996722" y="3694120"/>
            <a:ext cx="649356" cy="43027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D8368E"/>
              </a:buClr>
              <a:buSzPts val="2400"/>
              <a:buFont typeface="Arial"/>
              <a:buNone/>
              <a:defRPr b="1" i="0" sz="2400" u="none" cap="none" strike="noStrike">
                <a:solidFill>
                  <a:srgbClr val="D8368E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3" name="Google Shape;133;p41"/>
          <p:cNvSpPr txBox="1"/>
          <p:nvPr>
            <p:ph idx="3" type="body"/>
          </p:nvPr>
        </p:nvSpPr>
        <p:spPr>
          <a:xfrm>
            <a:off x="7595942" y="2586514"/>
            <a:ext cx="2486722" cy="36181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85AA7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485AA7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4" name="Google Shape;134;p41"/>
          <p:cNvSpPr txBox="1"/>
          <p:nvPr>
            <p:ph idx="4" type="body"/>
          </p:nvPr>
        </p:nvSpPr>
        <p:spPr>
          <a:xfrm>
            <a:off x="7595942" y="3737429"/>
            <a:ext cx="2486722" cy="36181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85AA7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485AA7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5" name="Google Shape;135;p41"/>
          <p:cNvSpPr txBox="1"/>
          <p:nvPr>
            <p:ph idx="5" type="body"/>
          </p:nvPr>
        </p:nvSpPr>
        <p:spPr>
          <a:xfrm>
            <a:off x="7595942" y="4873072"/>
            <a:ext cx="2486722" cy="36181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85AA7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485AA7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6" name="Google Shape;136;p41"/>
          <p:cNvSpPr txBox="1"/>
          <p:nvPr>
            <p:ph idx="6" type="body"/>
          </p:nvPr>
        </p:nvSpPr>
        <p:spPr>
          <a:xfrm>
            <a:off x="6974420" y="4832960"/>
            <a:ext cx="661025" cy="44256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D8368E"/>
              </a:buClr>
              <a:buSzPts val="2400"/>
              <a:buFont typeface="Arial"/>
              <a:buNone/>
              <a:defRPr b="1" i="0" sz="2400" u="none" cap="none" strike="noStrike">
                <a:solidFill>
                  <a:srgbClr val="D8368E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7" name="Google Shape;137;p41"/>
          <p:cNvSpPr txBox="1"/>
          <p:nvPr>
            <p:ph idx="7" type="body"/>
          </p:nvPr>
        </p:nvSpPr>
        <p:spPr>
          <a:xfrm>
            <a:off x="2149016" y="2545871"/>
            <a:ext cx="661025" cy="44256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D8368E"/>
              </a:buClr>
              <a:buSzPts val="2400"/>
              <a:buFont typeface="Arial"/>
              <a:buNone/>
              <a:defRPr b="1" i="0" sz="2400" u="none" cap="none" strike="noStrike">
                <a:solidFill>
                  <a:srgbClr val="D8368E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8" name="Google Shape;138;p41"/>
          <p:cNvSpPr txBox="1"/>
          <p:nvPr>
            <p:ph idx="8" type="body"/>
          </p:nvPr>
        </p:nvSpPr>
        <p:spPr>
          <a:xfrm>
            <a:off x="2171318" y="3694120"/>
            <a:ext cx="649356" cy="43027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D8368E"/>
              </a:buClr>
              <a:buSzPts val="2400"/>
              <a:buFont typeface="Arial"/>
              <a:buNone/>
              <a:defRPr b="1" i="0" sz="2400" u="none" cap="none" strike="noStrike">
                <a:solidFill>
                  <a:srgbClr val="D8368E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9" name="Google Shape;139;p41"/>
          <p:cNvSpPr txBox="1"/>
          <p:nvPr>
            <p:ph idx="9" type="body"/>
          </p:nvPr>
        </p:nvSpPr>
        <p:spPr>
          <a:xfrm>
            <a:off x="2770538" y="2586514"/>
            <a:ext cx="2486722" cy="36181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85AA7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485AA7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0" name="Google Shape;140;p41"/>
          <p:cNvSpPr txBox="1"/>
          <p:nvPr>
            <p:ph idx="13" type="body"/>
          </p:nvPr>
        </p:nvSpPr>
        <p:spPr>
          <a:xfrm>
            <a:off x="2770538" y="3737429"/>
            <a:ext cx="2486722" cy="36181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85AA7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485AA7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1" name="Google Shape;141;p41"/>
          <p:cNvSpPr txBox="1"/>
          <p:nvPr>
            <p:ph idx="14" type="body"/>
          </p:nvPr>
        </p:nvSpPr>
        <p:spPr>
          <a:xfrm>
            <a:off x="2770538" y="4873072"/>
            <a:ext cx="2486722" cy="36181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85AA7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485AA7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2" name="Google Shape;142;p41"/>
          <p:cNvSpPr txBox="1"/>
          <p:nvPr>
            <p:ph idx="15" type="body"/>
          </p:nvPr>
        </p:nvSpPr>
        <p:spPr>
          <a:xfrm>
            <a:off x="2149016" y="4832960"/>
            <a:ext cx="661025" cy="44256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D8368E"/>
              </a:buClr>
              <a:buSzPts val="2400"/>
              <a:buFont typeface="Arial"/>
              <a:buNone/>
              <a:defRPr b="1" i="0" sz="2400" u="none" cap="none" strike="noStrike">
                <a:solidFill>
                  <a:srgbClr val="D8368E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3" name="Google Shape;143;p41"/>
          <p:cNvSpPr txBox="1"/>
          <p:nvPr>
            <p:ph type="title"/>
          </p:nvPr>
        </p:nvSpPr>
        <p:spPr>
          <a:xfrm>
            <a:off x="461871" y="655932"/>
            <a:ext cx="9330311" cy="6905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D8368E"/>
              </a:buClr>
              <a:buSzPts val="4500"/>
              <a:buFont typeface="Libre Franklin"/>
              <a:buNone/>
              <a:defRPr b="0" i="0" sz="4500" u="none" cap="none" strike="noStrike">
                <a:solidFill>
                  <a:srgbClr val="D8368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grpSp>
        <p:nvGrpSpPr>
          <p:cNvPr id="144" name="Google Shape;144;p41"/>
          <p:cNvGrpSpPr/>
          <p:nvPr/>
        </p:nvGrpSpPr>
        <p:grpSpPr>
          <a:xfrm>
            <a:off x="461871" y="1302566"/>
            <a:ext cx="3141896" cy="234737"/>
            <a:chOff x="1529778" y="1902472"/>
            <a:chExt cx="1599117" cy="234737"/>
          </a:xfrm>
        </p:grpSpPr>
        <p:sp>
          <p:nvSpPr>
            <p:cNvPr id="145" name="Google Shape;145;p41"/>
            <p:cNvSpPr/>
            <p:nvPr/>
          </p:nvSpPr>
          <p:spPr>
            <a:xfrm>
              <a:off x="1529778" y="1902472"/>
              <a:ext cx="1551447" cy="117009"/>
            </a:xfrm>
            <a:prstGeom prst="rect">
              <a:avLst/>
            </a:prstGeom>
            <a:solidFill>
              <a:srgbClr val="56C4C9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6" name="Google Shape;146;p41"/>
            <p:cNvSpPr/>
            <p:nvPr/>
          </p:nvSpPr>
          <p:spPr>
            <a:xfrm>
              <a:off x="1682178" y="2020200"/>
              <a:ext cx="1446717" cy="117009"/>
            </a:xfrm>
            <a:prstGeom prst="rect">
              <a:avLst/>
            </a:prstGeom>
            <a:solidFill>
              <a:srgbClr val="E6BC3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47" name="Google Shape;147;p41"/>
          <p:cNvGrpSpPr/>
          <p:nvPr/>
        </p:nvGrpSpPr>
        <p:grpSpPr>
          <a:xfrm>
            <a:off x="1493074" y="3780795"/>
            <a:ext cx="541613" cy="281982"/>
            <a:chOff x="3432971" y="1227145"/>
            <a:chExt cx="260741" cy="138676"/>
          </a:xfrm>
        </p:grpSpPr>
        <p:sp>
          <p:nvSpPr>
            <p:cNvPr id="148" name="Google Shape;148;p41"/>
            <p:cNvSpPr/>
            <p:nvPr/>
          </p:nvSpPr>
          <p:spPr>
            <a:xfrm>
              <a:off x="3432971" y="1227145"/>
              <a:ext cx="216682" cy="69338"/>
            </a:xfrm>
            <a:prstGeom prst="rect">
              <a:avLst/>
            </a:prstGeom>
            <a:solidFill>
              <a:srgbClr val="56C4C9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9" name="Google Shape;149;p41"/>
            <p:cNvSpPr/>
            <p:nvPr/>
          </p:nvSpPr>
          <p:spPr>
            <a:xfrm>
              <a:off x="3477030" y="1296483"/>
              <a:ext cx="216682" cy="69338"/>
            </a:xfrm>
            <a:prstGeom prst="rect">
              <a:avLst/>
            </a:prstGeom>
            <a:solidFill>
              <a:srgbClr val="E6BC3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50" name="Google Shape;150;p41"/>
          <p:cNvGrpSpPr/>
          <p:nvPr/>
        </p:nvGrpSpPr>
        <p:grpSpPr>
          <a:xfrm>
            <a:off x="1493318" y="4918525"/>
            <a:ext cx="541369" cy="279667"/>
            <a:chOff x="3585371" y="1379545"/>
            <a:chExt cx="260741" cy="138676"/>
          </a:xfrm>
        </p:grpSpPr>
        <p:sp>
          <p:nvSpPr>
            <p:cNvPr id="151" name="Google Shape;151;p41"/>
            <p:cNvSpPr/>
            <p:nvPr/>
          </p:nvSpPr>
          <p:spPr>
            <a:xfrm>
              <a:off x="3585371" y="1379545"/>
              <a:ext cx="216682" cy="69338"/>
            </a:xfrm>
            <a:prstGeom prst="rect">
              <a:avLst/>
            </a:prstGeom>
            <a:solidFill>
              <a:srgbClr val="E43535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2" name="Google Shape;152;p41"/>
            <p:cNvSpPr/>
            <p:nvPr/>
          </p:nvSpPr>
          <p:spPr>
            <a:xfrm>
              <a:off x="3629430" y="1448883"/>
              <a:ext cx="216682" cy="69338"/>
            </a:xfrm>
            <a:prstGeom prst="rect">
              <a:avLst/>
            </a:prstGeom>
            <a:solidFill>
              <a:srgbClr val="485AA7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53" name="Google Shape;153;p41"/>
          <p:cNvGrpSpPr/>
          <p:nvPr/>
        </p:nvGrpSpPr>
        <p:grpSpPr>
          <a:xfrm>
            <a:off x="6472613" y="2570931"/>
            <a:ext cx="261878" cy="417504"/>
            <a:chOff x="2527240" y="1872860"/>
            <a:chExt cx="139401" cy="286020"/>
          </a:xfrm>
        </p:grpSpPr>
        <p:sp>
          <p:nvSpPr>
            <p:cNvPr id="154" name="Google Shape;154;p41"/>
            <p:cNvSpPr/>
            <p:nvPr/>
          </p:nvSpPr>
          <p:spPr>
            <a:xfrm rot="-5400000">
              <a:off x="2453568" y="1946532"/>
              <a:ext cx="216682" cy="69338"/>
            </a:xfrm>
            <a:prstGeom prst="rect">
              <a:avLst/>
            </a:prstGeom>
            <a:solidFill>
              <a:srgbClr val="E43535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5" name="Google Shape;155;p41"/>
            <p:cNvSpPr/>
            <p:nvPr/>
          </p:nvSpPr>
          <p:spPr>
            <a:xfrm rot="-5400000">
              <a:off x="2523631" y="2015870"/>
              <a:ext cx="216682" cy="69338"/>
            </a:xfrm>
            <a:prstGeom prst="rect">
              <a:avLst/>
            </a:prstGeom>
            <a:solidFill>
              <a:srgbClr val="56C4C9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56" name="Google Shape;156;p41"/>
          <p:cNvGrpSpPr/>
          <p:nvPr/>
        </p:nvGrpSpPr>
        <p:grpSpPr>
          <a:xfrm>
            <a:off x="6496681" y="3701029"/>
            <a:ext cx="237810" cy="430272"/>
            <a:chOff x="2679640" y="2025260"/>
            <a:chExt cx="135067" cy="286020"/>
          </a:xfrm>
        </p:grpSpPr>
        <p:sp>
          <p:nvSpPr>
            <p:cNvPr id="157" name="Google Shape;157;p41"/>
            <p:cNvSpPr/>
            <p:nvPr/>
          </p:nvSpPr>
          <p:spPr>
            <a:xfrm rot="-5400000">
              <a:off x="2605968" y="2098932"/>
              <a:ext cx="216682" cy="69338"/>
            </a:xfrm>
            <a:prstGeom prst="rect">
              <a:avLst/>
            </a:prstGeom>
            <a:solidFill>
              <a:srgbClr val="485AA7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8" name="Google Shape;158;p41"/>
            <p:cNvSpPr/>
            <p:nvPr/>
          </p:nvSpPr>
          <p:spPr>
            <a:xfrm rot="-5400000">
              <a:off x="2671697" y="2168270"/>
              <a:ext cx="216682" cy="69338"/>
            </a:xfrm>
            <a:prstGeom prst="rect">
              <a:avLst/>
            </a:prstGeom>
            <a:solidFill>
              <a:srgbClr val="E6BC3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59" name="Google Shape;159;p41"/>
          <p:cNvGrpSpPr/>
          <p:nvPr/>
        </p:nvGrpSpPr>
        <p:grpSpPr>
          <a:xfrm>
            <a:off x="6514795" y="4830776"/>
            <a:ext cx="219696" cy="444748"/>
            <a:chOff x="3382416" y="2177660"/>
            <a:chExt cx="135067" cy="286020"/>
          </a:xfrm>
        </p:grpSpPr>
        <p:sp>
          <p:nvSpPr>
            <p:cNvPr id="160" name="Google Shape;160;p41"/>
            <p:cNvSpPr/>
            <p:nvPr/>
          </p:nvSpPr>
          <p:spPr>
            <a:xfrm rot="-5400000">
              <a:off x="3308744" y="2251332"/>
              <a:ext cx="216682" cy="69338"/>
            </a:xfrm>
            <a:prstGeom prst="rect">
              <a:avLst/>
            </a:prstGeom>
            <a:solidFill>
              <a:srgbClr val="E6BC3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1" name="Google Shape;161;p41"/>
            <p:cNvSpPr/>
            <p:nvPr/>
          </p:nvSpPr>
          <p:spPr>
            <a:xfrm rot="-5400000">
              <a:off x="3374473" y="2320670"/>
              <a:ext cx="216682" cy="69338"/>
            </a:xfrm>
            <a:prstGeom prst="rect">
              <a:avLst/>
            </a:prstGeom>
            <a:solidFill>
              <a:srgbClr val="D8368E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62" name="Google Shape;162;p41"/>
          <p:cNvGrpSpPr/>
          <p:nvPr/>
        </p:nvGrpSpPr>
        <p:grpSpPr>
          <a:xfrm>
            <a:off x="1499757" y="2635157"/>
            <a:ext cx="530596" cy="292197"/>
            <a:chOff x="2301168" y="1074745"/>
            <a:chExt cx="260741" cy="138676"/>
          </a:xfrm>
        </p:grpSpPr>
        <p:sp>
          <p:nvSpPr>
            <p:cNvPr id="163" name="Google Shape;163;p41"/>
            <p:cNvSpPr/>
            <p:nvPr/>
          </p:nvSpPr>
          <p:spPr>
            <a:xfrm>
              <a:off x="2301168" y="1074745"/>
              <a:ext cx="216682" cy="69338"/>
            </a:xfrm>
            <a:prstGeom prst="rect">
              <a:avLst/>
            </a:prstGeom>
            <a:solidFill>
              <a:srgbClr val="D8368E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4" name="Google Shape;164;p41"/>
            <p:cNvSpPr/>
            <p:nvPr/>
          </p:nvSpPr>
          <p:spPr>
            <a:xfrm>
              <a:off x="2345227" y="1144083"/>
              <a:ext cx="216682" cy="69338"/>
            </a:xfrm>
            <a:prstGeom prst="rect">
              <a:avLst/>
            </a:prstGeom>
            <a:solidFill>
              <a:srgbClr val="485AA7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  <p:extLst>
    <p:ext uri="{DCECCB84-F9BA-43D5-87BE-67443E8EF086}">
      <p15:sldGuideLst>
        <p15:guide id="1" pos="325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etailed Concept">
  <p:cSld name="Detailed Concept"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42"/>
          <p:cNvSpPr txBox="1"/>
          <p:nvPr>
            <p:ph idx="1" type="body"/>
          </p:nvPr>
        </p:nvSpPr>
        <p:spPr>
          <a:xfrm>
            <a:off x="479461" y="3508755"/>
            <a:ext cx="3330539" cy="234224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67" name="Google Shape;167;p42"/>
          <p:cNvSpPr txBox="1"/>
          <p:nvPr>
            <p:ph idx="2" type="body"/>
          </p:nvPr>
        </p:nvSpPr>
        <p:spPr>
          <a:xfrm>
            <a:off x="473113" y="2739167"/>
            <a:ext cx="3369682" cy="48917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85AA7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485AA7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68" name="Google Shape;168;p42"/>
          <p:cNvSpPr txBox="1"/>
          <p:nvPr>
            <p:ph idx="3" type="body"/>
          </p:nvPr>
        </p:nvSpPr>
        <p:spPr>
          <a:xfrm>
            <a:off x="4367436" y="2739167"/>
            <a:ext cx="3352878" cy="48917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85AA7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485AA7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69" name="Google Shape;169;p42"/>
          <p:cNvSpPr txBox="1"/>
          <p:nvPr>
            <p:ph idx="4" type="body"/>
          </p:nvPr>
        </p:nvSpPr>
        <p:spPr>
          <a:xfrm>
            <a:off x="8255496" y="2739167"/>
            <a:ext cx="3319188" cy="48917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85AA7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485AA7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70" name="Google Shape;170;p42"/>
          <p:cNvSpPr txBox="1"/>
          <p:nvPr>
            <p:ph idx="5" type="body"/>
          </p:nvPr>
        </p:nvSpPr>
        <p:spPr>
          <a:xfrm>
            <a:off x="4367808" y="3508755"/>
            <a:ext cx="3330539" cy="234224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71" name="Google Shape;171;p42"/>
          <p:cNvSpPr txBox="1"/>
          <p:nvPr>
            <p:ph idx="6" type="body"/>
          </p:nvPr>
        </p:nvSpPr>
        <p:spPr>
          <a:xfrm>
            <a:off x="8256240" y="3508755"/>
            <a:ext cx="3330539" cy="234224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72" name="Google Shape;172;p42"/>
          <p:cNvSpPr txBox="1"/>
          <p:nvPr>
            <p:ph type="title"/>
          </p:nvPr>
        </p:nvSpPr>
        <p:spPr>
          <a:xfrm>
            <a:off x="461871" y="655932"/>
            <a:ext cx="9330311" cy="6905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D8368E"/>
              </a:buClr>
              <a:buSzPts val="4500"/>
              <a:buFont typeface="Libre Franklin"/>
              <a:buNone/>
              <a:defRPr b="0" i="0" sz="4500" u="none" cap="none" strike="noStrike">
                <a:solidFill>
                  <a:srgbClr val="D8368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grpSp>
        <p:nvGrpSpPr>
          <p:cNvPr id="173" name="Google Shape;173;p42"/>
          <p:cNvGrpSpPr/>
          <p:nvPr/>
        </p:nvGrpSpPr>
        <p:grpSpPr>
          <a:xfrm>
            <a:off x="461871" y="1302566"/>
            <a:ext cx="3141896" cy="234737"/>
            <a:chOff x="1529778" y="1902472"/>
            <a:chExt cx="1599117" cy="234737"/>
          </a:xfrm>
        </p:grpSpPr>
        <p:sp>
          <p:nvSpPr>
            <p:cNvPr id="174" name="Google Shape;174;p42"/>
            <p:cNvSpPr/>
            <p:nvPr/>
          </p:nvSpPr>
          <p:spPr>
            <a:xfrm>
              <a:off x="1529778" y="1902472"/>
              <a:ext cx="1551447" cy="117009"/>
            </a:xfrm>
            <a:prstGeom prst="rect">
              <a:avLst/>
            </a:prstGeom>
            <a:solidFill>
              <a:srgbClr val="56C4C9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5" name="Google Shape;175;p42"/>
            <p:cNvSpPr/>
            <p:nvPr/>
          </p:nvSpPr>
          <p:spPr>
            <a:xfrm>
              <a:off x="1682178" y="2020200"/>
              <a:ext cx="1446717" cy="117009"/>
            </a:xfrm>
            <a:prstGeom prst="rect">
              <a:avLst/>
            </a:prstGeom>
            <a:solidFill>
              <a:srgbClr val="E6BC3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76" name="Google Shape;176;p42"/>
          <p:cNvSpPr/>
          <p:nvPr/>
        </p:nvSpPr>
        <p:spPr>
          <a:xfrm rot="-5400000">
            <a:off x="216933" y="2867096"/>
            <a:ext cx="372867" cy="117009"/>
          </a:xfrm>
          <a:prstGeom prst="rect">
            <a:avLst/>
          </a:prstGeom>
          <a:solidFill>
            <a:srgbClr val="485AA7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7" name="Google Shape;177;p42"/>
          <p:cNvSpPr/>
          <p:nvPr/>
        </p:nvSpPr>
        <p:spPr>
          <a:xfrm rot="-5400000">
            <a:off x="4122870" y="2872220"/>
            <a:ext cx="372867" cy="117009"/>
          </a:xfrm>
          <a:prstGeom prst="rect">
            <a:avLst/>
          </a:prstGeom>
          <a:solidFill>
            <a:srgbClr val="485AA7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8" name="Google Shape;178;p42"/>
          <p:cNvSpPr/>
          <p:nvPr/>
        </p:nvSpPr>
        <p:spPr>
          <a:xfrm rot="-5400000">
            <a:off x="8004798" y="2872221"/>
            <a:ext cx="372867" cy="117009"/>
          </a:xfrm>
          <a:prstGeom prst="rect">
            <a:avLst/>
          </a:prstGeom>
          <a:solidFill>
            <a:srgbClr val="485AA7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9" name="Google Shape;179;p4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98277" y="2146249"/>
            <a:ext cx="526050" cy="2813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80" name="Google Shape;180;p42"/>
          <p:cNvGrpSpPr/>
          <p:nvPr/>
        </p:nvGrpSpPr>
        <p:grpSpPr>
          <a:xfrm>
            <a:off x="4367808" y="2145642"/>
            <a:ext cx="541613" cy="281982"/>
            <a:chOff x="3432971" y="1227145"/>
            <a:chExt cx="260741" cy="138676"/>
          </a:xfrm>
        </p:grpSpPr>
        <p:sp>
          <p:nvSpPr>
            <p:cNvPr id="181" name="Google Shape;181;p42"/>
            <p:cNvSpPr/>
            <p:nvPr/>
          </p:nvSpPr>
          <p:spPr>
            <a:xfrm>
              <a:off x="3432971" y="1227145"/>
              <a:ext cx="216682" cy="69338"/>
            </a:xfrm>
            <a:prstGeom prst="rect">
              <a:avLst/>
            </a:prstGeom>
            <a:solidFill>
              <a:srgbClr val="56C4C9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2" name="Google Shape;182;p42"/>
            <p:cNvSpPr/>
            <p:nvPr/>
          </p:nvSpPr>
          <p:spPr>
            <a:xfrm>
              <a:off x="3477030" y="1296483"/>
              <a:ext cx="216682" cy="69338"/>
            </a:xfrm>
            <a:prstGeom prst="rect">
              <a:avLst/>
            </a:prstGeom>
            <a:solidFill>
              <a:srgbClr val="E6BC3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83" name="Google Shape;183;p42"/>
          <p:cNvGrpSpPr/>
          <p:nvPr/>
        </p:nvGrpSpPr>
        <p:grpSpPr>
          <a:xfrm>
            <a:off x="8249736" y="2147957"/>
            <a:ext cx="541369" cy="279667"/>
            <a:chOff x="3585371" y="1379545"/>
            <a:chExt cx="260741" cy="138676"/>
          </a:xfrm>
        </p:grpSpPr>
        <p:sp>
          <p:nvSpPr>
            <p:cNvPr id="184" name="Google Shape;184;p42"/>
            <p:cNvSpPr/>
            <p:nvPr/>
          </p:nvSpPr>
          <p:spPr>
            <a:xfrm>
              <a:off x="3585371" y="1379545"/>
              <a:ext cx="216682" cy="69338"/>
            </a:xfrm>
            <a:prstGeom prst="rect">
              <a:avLst/>
            </a:prstGeom>
            <a:solidFill>
              <a:srgbClr val="E43535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5" name="Google Shape;185;p42"/>
            <p:cNvSpPr/>
            <p:nvPr/>
          </p:nvSpPr>
          <p:spPr>
            <a:xfrm>
              <a:off x="3629430" y="1448883"/>
              <a:ext cx="216682" cy="69338"/>
            </a:xfrm>
            <a:prstGeom prst="rect">
              <a:avLst/>
            </a:prstGeom>
            <a:solidFill>
              <a:srgbClr val="485AA7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  <p:extLst>
    <p:ext uri="{DCECCB84-F9BA-43D5-87BE-67443E8EF086}">
      <p15:sldGuideLst>
        <p15:guide id="1" pos="325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horts Concepts">
  <p:cSld name="Shorts Concepts"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43"/>
          <p:cNvSpPr txBox="1"/>
          <p:nvPr>
            <p:ph type="title"/>
          </p:nvPr>
        </p:nvSpPr>
        <p:spPr>
          <a:xfrm>
            <a:off x="461871" y="655932"/>
            <a:ext cx="9330311" cy="6905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D8368E"/>
              </a:buClr>
              <a:buSzPts val="4500"/>
              <a:buFont typeface="Libre Franklin"/>
              <a:buNone/>
              <a:defRPr b="0" i="0" sz="4500" u="none" cap="none" strike="noStrike">
                <a:solidFill>
                  <a:srgbClr val="D8368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grpSp>
        <p:nvGrpSpPr>
          <p:cNvPr id="188" name="Google Shape;188;p43"/>
          <p:cNvGrpSpPr/>
          <p:nvPr/>
        </p:nvGrpSpPr>
        <p:grpSpPr>
          <a:xfrm>
            <a:off x="461871" y="1302566"/>
            <a:ext cx="3141896" cy="234737"/>
            <a:chOff x="1529778" y="1902472"/>
            <a:chExt cx="1599117" cy="234737"/>
          </a:xfrm>
        </p:grpSpPr>
        <p:sp>
          <p:nvSpPr>
            <p:cNvPr id="189" name="Google Shape;189;p43"/>
            <p:cNvSpPr/>
            <p:nvPr/>
          </p:nvSpPr>
          <p:spPr>
            <a:xfrm>
              <a:off x="1529778" y="1902472"/>
              <a:ext cx="1551447" cy="117009"/>
            </a:xfrm>
            <a:prstGeom prst="rect">
              <a:avLst/>
            </a:prstGeom>
            <a:solidFill>
              <a:srgbClr val="56C4C9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0" name="Google Shape;190;p43"/>
            <p:cNvSpPr/>
            <p:nvPr/>
          </p:nvSpPr>
          <p:spPr>
            <a:xfrm>
              <a:off x="1682178" y="2020200"/>
              <a:ext cx="1446717" cy="117009"/>
            </a:xfrm>
            <a:prstGeom prst="rect">
              <a:avLst/>
            </a:prstGeom>
            <a:solidFill>
              <a:srgbClr val="E6BC3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91" name="Google Shape;191;p43"/>
          <p:cNvSpPr txBox="1"/>
          <p:nvPr>
            <p:ph idx="1" type="body"/>
          </p:nvPr>
        </p:nvSpPr>
        <p:spPr>
          <a:xfrm>
            <a:off x="479461" y="3508755"/>
            <a:ext cx="3330539" cy="234224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92" name="Google Shape;192;p43"/>
          <p:cNvSpPr txBox="1"/>
          <p:nvPr>
            <p:ph idx="2" type="body"/>
          </p:nvPr>
        </p:nvSpPr>
        <p:spPr>
          <a:xfrm>
            <a:off x="473113" y="2739167"/>
            <a:ext cx="3369682" cy="48917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85AA7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485AA7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93" name="Google Shape;193;p43"/>
          <p:cNvSpPr txBox="1"/>
          <p:nvPr>
            <p:ph idx="3" type="body"/>
          </p:nvPr>
        </p:nvSpPr>
        <p:spPr>
          <a:xfrm>
            <a:off x="4367436" y="2739167"/>
            <a:ext cx="3352878" cy="48917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85AA7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485AA7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94" name="Google Shape;194;p43"/>
          <p:cNvSpPr txBox="1"/>
          <p:nvPr>
            <p:ph idx="4" type="body"/>
          </p:nvPr>
        </p:nvSpPr>
        <p:spPr>
          <a:xfrm>
            <a:off x="8255496" y="2739167"/>
            <a:ext cx="3319188" cy="48917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85AA7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485AA7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95" name="Google Shape;195;p43"/>
          <p:cNvSpPr txBox="1"/>
          <p:nvPr>
            <p:ph idx="5" type="body"/>
          </p:nvPr>
        </p:nvSpPr>
        <p:spPr>
          <a:xfrm>
            <a:off x="4367808" y="3508755"/>
            <a:ext cx="3330539" cy="234224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96" name="Google Shape;196;p43"/>
          <p:cNvSpPr txBox="1"/>
          <p:nvPr>
            <p:ph idx="6" type="body"/>
          </p:nvPr>
        </p:nvSpPr>
        <p:spPr>
          <a:xfrm>
            <a:off x="8256240" y="3508755"/>
            <a:ext cx="3330539" cy="234224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97" name="Google Shape;197;p43"/>
          <p:cNvSpPr/>
          <p:nvPr/>
        </p:nvSpPr>
        <p:spPr>
          <a:xfrm rot="-5400000">
            <a:off x="216933" y="2867096"/>
            <a:ext cx="372867" cy="117009"/>
          </a:xfrm>
          <a:prstGeom prst="rect">
            <a:avLst/>
          </a:prstGeom>
          <a:solidFill>
            <a:srgbClr val="485AA7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8" name="Google Shape;198;p43"/>
          <p:cNvSpPr/>
          <p:nvPr/>
        </p:nvSpPr>
        <p:spPr>
          <a:xfrm rot="-5400000">
            <a:off x="4122870" y="2872220"/>
            <a:ext cx="372867" cy="117009"/>
          </a:xfrm>
          <a:prstGeom prst="rect">
            <a:avLst/>
          </a:prstGeom>
          <a:solidFill>
            <a:srgbClr val="485AA7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9" name="Google Shape;199;p43"/>
          <p:cNvSpPr/>
          <p:nvPr/>
        </p:nvSpPr>
        <p:spPr>
          <a:xfrm rot="-5400000">
            <a:off x="8004798" y="2872221"/>
            <a:ext cx="372867" cy="117009"/>
          </a:xfrm>
          <a:prstGeom prst="rect">
            <a:avLst/>
          </a:prstGeom>
          <a:solidFill>
            <a:srgbClr val="485AA7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00" name="Google Shape;200;p43"/>
          <p:cNvGrpSpPr/>
          <p:nvPr/>
        </p:nvGrpSpPr>
        <p:grpSpPr>
          <a:xfrm>
            <a:off x="519482" y="2182332"/>
            <a:ext cx="261878" cy="417504"/>
            <a:chOff x="2527240" y="1872860"/>
            <a:chExt cx="139401" cy="286020"/>
          </a:xfrm>
        </p:grpSpPr>
        <p:sp>
          <p:nvSpPr>
            <p:cNvPr id="201" name="Google Shape;201;p43"/>
            <p:cNvSpPr/>
            <p:nvPr/>
          </p:nvSpPr>
          <p:spPr>
            <a:xfrm rot="-5400000">
              <a:off x="2453568" y="1946532"/>
              <a:ext cx="216682" cy="69338"/>
            </a:xfrm>
            <a:prstGeom prst="rect">
              <a:avLst/>
            </a:prstGeom>
            <a:solidFill>
              <a:srgbClr val="E43535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2" name="Google Shape;202;p43"/>
            <p:cNvSpPr/>
            <p:nvPr/>
          </p:nvSpPr>
          <p:spPr>
            <a:xfrm rot="-5400000">
              <a:off x="2523631" y="2015870"/>
              <a:ext cx="216682" cy="69338"/>
            </a:xfrm>
            <a:prstGeom prst="rect">
              <a:avLst/>
            </a:prstGeom>
            <a:solidFill>
              <a:srgbClr val="56C4C9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03" name="Google Shape;203;p43"/>
          <p:cNvGrpSpPr/>
          <p:nvPr/>
        </p:nvGrpSpPr>
        <p:grpSpPr>
          <a:xfrm>
            <a:off x="4367808" y="2168689"/>
            <a:ext cx="237810" cy="430272"/>
            <a:chOff x="2679640" y="2025260"/>
            <a:chExt cx="135067" cy="286020"/>
          </a:xfrm>
        </p:grpSpPr>
        <p:sp>
          <p:nvSpPr>
            <p:cNvPr id="204" name="Google Shape;204;p43"/>
            <p:cNvSpPr/>
            <p:nvPr/>
          </p:nvSpPr>
          <p:spPr>
            <a:xfrm rot="-5400000">
              <a:off x="2605968" y="2098932"/>
              <a:ext cx="216682" cy="69338"/>
            </a:xfrm>
            <a:prstGeom prst="rect">
              <a:avLst/>
            </a:prstGeom>
            <a:solidFill>
              <a:srgbClr val="485AA7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5" name="Google Shape;205;p43"/>
            <p:cNvSpPr/>
            <p:nvPr/>
          </p:nvSpPr>
          <p:spPr>
            <a:xfrm rot="-5400000">
              <a:off x="2671697" y="2168270"/>
              <a:ext cx="216682" cy="69338"/>
            </a:xfrm>
            <a:prstGeom prst="rect">
              <a:avLst/>
            </a:prstGeom>
            <a:solidFill>
              <a:srgbClr val="E6BC3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06" name="Google Shape;206;p43"/>
          <p:cNvGrpSpPr/>
          <p:nvPr/>
        </p:nvGrpSpPr>
        <p:grpSpPr>
          <a:xfrm>
            <a:off x="8256240" y="2155088"/>
            <a:ext cx="219696" cy="444748"/>
            <a:chOff x="3382416" y="2177660"/>
            <a:chExt cx="135067" cy="286020"/>
          </a:xfrm>
        </p:grpSpPr>
        <p:sp>
          <p:nvSpPr>
            <p:cNvPr id="207" name="Google Shape;207;p43"/>
            <p:cNvSpPr/>
            <p:nvPr/>
          </p:nvSpPr>
          <p:spPr>
            <a:xfrm rot="-5400000">
              <a:off x="3308744" y="2251332"/>
              <a:ext cx="216682" cy="69338"/>
            </a:xfrm>
            <a:prstGeom prst="rect">
              <a:avLst/>
            </a:prstGeom>
            <a:solidFill>
              <a:srgbClr val="E6BC3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8" name="Google Shape;208;p43"/>
            <p:cNvSpPr/>
            <p:nvPr/>
          </p:nvSpPr>
          <p:spPr>
            <a:xfrm rot="-5400000">
              <a:off x="3374473" y="2320670"/>
              <a:ext cx="216682" cy="69338"/>
            </a:xfrm>
            <a:prstGeom prst="rect">
              <a:avLst/>
            </a:prstGeom>
            <a:solidFill>
              <a:srgbClr val="D8368E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  <p:extLst>
    <p:ext uri="{DCECCB84-F9BA-43D5-87BE-67443E8EF086}">
      <p15:sldGuideLst>
        <p15:guide id="1" pos="325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Template">
  <p:cSld name="Main Template"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27"/>
          <p:cNvSpPr txBox="1"/>
          <p:nvPr>
            <p:ph idx="1" type="body"/>
          </p:nvPr>
        </p:nvSpPr>
        <p:spPr>
          <a:xfrm>
            <a:off x="479463" y="2321821"/>
            <a:ext cx="6240206" cy="353496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17" name="Google Shape;217;p27"/>
          <p:cNvSpPr txBox="1"/>
          <p:nvPr>
            <p:ph type="title"/>
          </p:nvPr>
        </p:nvSpPr>
        <p:spPr>
          <a:xfrm>
            <a:off x="461872" y="655932"/>
            <a:ext cx="7333450" cy="6905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D8368E"/>
              </a:buClr>
              <a:buSzPts val="4500"/>
              <a:buFont typeface="Libre Franklin"/>
              <a:buNone/>
              <a:defRPr b="0" i="0" sz="4500" u="none" cap="none" strike="noStrike">
                <a:solidFill>
                  <a:srgbClr val="D8368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218" name="Google Shape;218;p27"/>
          <p:cNvSpPr txBox="1"/>
          <p:nvPr>
            <p:ph idx="2" type="body"/>
          </p:nvPr>
        </p:nvSpPr>
        <p:spPr>
          <a:xfrm>
            <a:off x="473113" y="1708217"/>
            <a:ext cx="6166838" cy="48917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85AA7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485AA7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grpSp>
        <p:nvGrpSpPr>
          <p:cNvPr id="219" name="Google Shape;219;p27"/>
          <p:cNvGrpSpPr/>
          <p:nvPr/>
        </p:nvGrpSpPr>
        <p:grpSpPr>
          <a:xfrm>
            <a:off x="461871" y="1302566"/>
            <a:ext cx="2469472" cy="234737"/>
            <a:chOff x="1529778" y="1902472"/>
            <a:chExt cx="1599117" cy="234737"/>
          </a:xfrm>
        </p:grpSpPr>
        <p:sp>
          <p:nvSpPr>
            <p:cNvPr id="220" name="Google Shape;220;p27"/>
            <p:cNvSpPr/>
            <p:nvPr/>
          </p:nvSpPr>
          <p:spPr>
            <a:xfrm>
              <a:off x="1529778" y="1902472"/>
              <a:ext cx="1551447" cy="117009"/>
            </a:xfrm>
            <a:prstGeom prst="rect">
              <a:avLst/>
            </a:prstGeom>
            <a:solidFill>
              <a:srgbClr val="56C4C9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1" name="Google Shape;221;p27"/>
            <p:cNvSpPr/>
            <p:nvPr/>
          </p:nvSpPr>
          <p:spPr>
            <a:xfrm>
              <a:off x="1682178" y="2020200"/>
              <a:ext cx="1446717" cy="117009"/>
            </a:xfrm>
            <a:prstGeom prst="rect">
              <a:avLst/>
            </a:prstGeom>
            <a:solidFill>
              <a:srgbClr val="E6BC3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22" name="Google Shape;222;p27"/>
          <p:cNvSpPr/>
          <p:nvPr/>
        </p:nvSpPr>
        <p:spPr>
          <a:xfrm rot="-5400000">
            <a:off x="204412" y="1906820"/>
            <a:ext cx="372867" cy="91967"/>
          </a:xfrm>
          <a:prstGeom prst="rect">
            <a:avLst/>
          </a:prstGeom>
          <a:solidFill>
            <a:srgbClr val="485AA7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extLst>
    <p:ext uri="{DCECCB84-F9BA-43D5-87BE-67443E8EF086}">
      <p15:sldGuideLst>
        <p15:guide id="1" pos="325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Front Cover 2">
  <p:cSld name="Front Cover 2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extLst>
    <p:ext uri="{DCECCB84-F9BA-43D5-87BE-67443E8EF086}">
      <p15:sldGuideLst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Free slide">
  <p:cSld name="Free slide"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extLst>
    <p:ext uri="{DCECCB84-F9BA-43D5-87BE-67443E8EF086}">
      <p15:sldGuideLst>
        <p15:guide id="1" pos="325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Body Text">
  <p:cSld name="Title + Body Text"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45"/>
          <p:cNvSpPr txBox="1"/>
          <p:nvPr>
            <p:ph idx="1" type="body"/>
          </p:nvPr>
        </p:nvSpPr>
        <p:spPr>
          <a:xfrm>
            <a:off x="479462" y="1812532"/>
            <a:ext cx="6230827" cy="399795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26" name="Google Shape;226;p45"/>
          <p:cNvSpPr txBox="1"/>
          <p:nvPr>
            <p:ph type="title"/>
          </p:nvPr>
        </p:nvSpPr>
        <p:spPr>
          <a:xfrm>
            <a:off x="461872" y="655932"/>
            <a:ext cx="7333450" cy="6905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D8368E"/>
              </a:buClr>
              <a:buSzPts val="4500"/>
              <a:buFont typeface="Libre Franklin"/>
              <a:buNone/>
              <a:defRPr b="0" i="0" sz="4500" u="none" cap="none" strike="noStrike">
                <a:solidFill>
                  <a:srgbClr val="D8368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grpSp>
        <p:nvGrpSpPr>
          <p:cNvPr id="227" name="Google Shape;227;p45"/>
          <p:cNvGrpSpPr/>
          <p:nvPr/>
        </p:nvGrpSpPr>
        <p:grpSpPr>
          <a:xfrm>
            <a:off x="461871" y="1302566"/>
            <a:ext cx="2469472" cy="234737"/>
            <a:chOff x="1529778" y="1902472"/>
            <a:chExt cx="1599117" cy="234737"/>
          </a:xfrm>
        </p:grpSpPr>
        <p:sp>
          <p:nvSpPr>
            <p:cNvPr id="228" name="Google Shape;228;p45"/>
            <p:cNvSpPr/>
            <p:nvPr/>
          </p:nvSpPr>
          <p:spPr>
            <a:xfrm>
              <a:off x="1529778" y="1902472"/>
              <a:ext cx="1551447" cy="117009"/>
            </a:xfrm>
            <a:prstGeom prst="rect">
              <a:avLst/>
            </a:prstGeom>
            <a:solidFill>
              <a:srgbClr val="56C4C9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9" name="Google Shape;229;p45"/>
            <p:cNvSpPr/>
            <p:nvPr/>
          </p:nvSpPr>
          <p:spPr>
            <a:xfrm>
              <a:off x="1682178" y="2020200"/>
              <a:ext cx="1446717" cy="117009"/>
            </a:xfrm>
            <a:prstGeom prst="rect">
              <a:avLst/>
            </a:prstGeom>
            <a:solidFill>
              <a:srgbClr val="E6BC3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  <p:extLst>
    <p:ext uri="{DCECCB84-F9BA-43D5-87BE-67443E8EF086}">
      <p15:sldGuideLst>
        <p15:guide id="1" pos="325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ullet Slide">
  <p:cSld name="Bullet Slide"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46"/>
          <p:cNvSpPr txBox="1"/>
          <p:nvPr>
            <p:ph idx="1" type="body"/>
          </p:nvPr>
        </p:nvSpPr>
        <p:spPr>
          <a:xfrm>
            <a:off x="479462" y="2321821"/>
            <a:ext cx="6227799" cy="347709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D8368E"/>
              </a:buClr>
              <a:buSzPts val="1800"/>
              <a:buFont typeface="Libre Franklin"/>
              <a:buChar char="▬"/>
              <a:defRPr b="0" i="0" sz="1800" u="none" cap="none" strike="noStrik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32" name="Google Shape;232;p46"/>
          <p:cNvSpPr txBox="1"/>
          <p:nvPr>
            <p:ph type="title"/>
          </p:nvPr>
        </p:nvSpPr>
        <p:spPr>
          <a:xfrm>
            <a:off x="461872" y="655932"/>
            <a:ext cx="7359766" cy="6905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D8368E"/>
              </a:buClr>
              <a:buSzPts val="4500"/>
              <a:buFont typeface="Libre Franklin"/>
              <a:buNone/>
              <a:defRPr b="0" i="0" sz="4500" u="none" cap="none" strike="noStrike">
                <a:solidFill>
                  <a:srgbClr val="D8368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233" name="Google Shape;233;p46"/>
          <p:cNvSpPr txBox="1"/>
          <p:nvPr>
            <p:ph idx="2" type="body"/>
          </p:nvPr>
        </p:nvSpPr>
        <p:spPr>
          <a:xfrm>
            <a:off x="473112" y="1708217"/>
            <a:ext cx="6227799" cy="48917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85AA7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485AA7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grpSp>
        <p:nvGrpSpPr>
          <p:cNvPr id="234" name="Google Shape;234;p46"/>
          <p:cNvGrpSpPr/>
          <p:nvPr/>
        </p:nvGrpSpPr>
        <p:grpSpPr>
          <a:xfrm>
            <a:off x="461871" y="1302566"/>
            <a:ext cx="3141896" cy="234737"/>
            <a:chOff x="1529778" y="1902472"/>
            <a:chExt cx="1599117" cy="234737"/>
          </a:xfrm>
        </p:grpSpPr>
        <p:sp>
          <p:nvSpPr>
            <p:cNvPr id="235" name="Google Shape;235;p46"/>
            <p:cNvSpPr/>
            <p:nvPr/>
          </p:nvSpPr>
          <p:spPr>
            <a:xfrm>
              <a:off x="1529778" y="1902472"/>
              <a:ext cx="1551447" cy="117009"/>
            </a:xfrm>
            <a:prstGeom prst="rect">
              <a:avLst/>
            </a:prstGeom>
            <a:solidFill>
              <a:srgbClr val="56C4C9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6" name="Google Shape;236;p46"/>
            <p:cNvSpPr/>
            <p:nvPr/>
          </p:nvSpPr>
          <p:spPr>
            <a:xfrm>
              <a:off x="1682178" y="2020200"/>
              <a:ext cx="1446717" cy="117009"/>
            </a:xfrm>
            <a:prstGeom prst="rect">
              <a:avLst/>
            </a:prstGeom>
            <a:solidFill>
              <a:srgbClr val="E6BC3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37" name="Google Shape;237;p46"/>
          <p:cNvSpPr/>
          <p:nvPr/>
        </p:nvSpPr>
        <p:spPr>
          <a:xfrm rot="-5400000">
            <a:off x="216933" y="1894300"/>
            <a:ext cx="372867" cy="117009"/>
          </a:xfrm>
          <a:prstGeom prst="rect">
            <a:avLst/>
          </a:prstGeom>
          <a:solidFill>
            <a:srgbClr val="485AA7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extLst>
    <p:ext uri="{DCECCB84-F9BA-43D5-87BE-67443E8EF086}">
      <p15:sldGuideLst>
        <p15:guide id="1" pos="325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Main Template">
  <p:cSld name="1_Main Template"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9" name="Google Shape;239;p47"/>
          <p:cNvGraphicFramePr/>
          <p:nvPr/>
        </p:nvGraphicFramePr>
        <p:xfrm>
          <a:off x="606582" y="2225285"/>
          <a:ext cx="3000000" cy="3000000"/>
        </p:xfrm>
        <a:graphic>
          <a:graphicData uri="http://schemas.openxmlformats.org/drawingml/2006/table">
            <a:tbl>
              <a:tblPr firstRow="1">
                <a:noFill/>
                <a:tableStyleId>{6C5C4FF2-F939-4AE8-86D6-58638F24C0C5}</a:tableStyleId>
              </a:tblPr>
              <a:tblGrid>
                <a:gridCol w="2396950"/>
                <a:gridCol w="2396950"/>
                <a:gridCol w="2396950"/>
                <a:gridCol w="2396950"/>
              </a:tblGrid>
              <a:tr h="93662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-GB" sz="1800" u="none" cap="none" strike="noStrike"/>
                        <a:t>Text</a:t>
                      </a:r>
                      <a:endParaRPr sz="1800" u="none" cap="none" strike="noStrike">
                        <a:latin typeface="Libre Franklin"/>
                        <a:ea typeface="Libre Franklin"/>
                        <a:cs typeface="Libre Franklin"/>
                        <a:sym typeface="Libre Franklin"/>
                      </a:endParaRPr>
                    </a:p>
                  </a:txBody>
                  <a:tcPr marT="45725" marB="45725" marR="91450" marL="91450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-GB" sz="1800" u="none" cap="none" strike="noStrike"/>
                        <a:t>Text</a:t>
                      </a:r>
                      <a:endParaRPr sz="1800" u="none" cap="none" strike="noStrike">
                        <a:latin typeface="Libre Franklin"/>
                        <a:ea typeface="Libre Franklin"/>
                        <a:cs typeface="Libre Franklin"/>
                        <a:sym typeface="Libre Franklin"/>
                      </a:endParaRPr>
                    </a:p>
                  </a:txBody>
                  <a:tcPr marT="45725" marB="45725" marR="91450" marL="91450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-GB" sz="1800" u="none" cap="none" strike="noStrike"/>
                        <a:t>Text</a:t>
                      </a:r>
                      <a:endParaRPr sz="1800" u="none" cap="none" strike="noStrike">
                        <a:latin typeface="Libre Franklin"/>
                        <a:ea typeface="Libre Franklin"/>
                        <a:cs typeface="Libre Franklin"/>
                        <a:sym typeface="Libre Franklin"/>
                      </a:endParaRPr>
                    </a:p>
                  </a:txBody>
                  <a:tcPr marT="45725" marB="45725" marR="91450" marL="91450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b="0" lang="en-GB" sz="1800" u="none" cap="none" strike="noStrike"/>
                        <a:t>Text</a:t>
                      </a:r>
                      <a:endParaRPr sz="1800" u="none" cap="none" strike="noStrike">
                        <a:latin typeface="Libre Franklin"/>
                        <a:ea typeface="Libre Franklin"/>
                        <a:cs typeface="Libre Franklin"/>
                        <a:sym typeface="Libre Franklin"/>
                      </a:endParaRPr>
                    </a:p>
                  </a:txBody>
                  <a:tcPr marT="45725" marB="45725" marR="91450" marL="91450" anchor="ctr"/>
                </a:tc>
              </a:tr>
              <a:tr h="93662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-GB" sz="1800" u="none" cap="none" strike="noStrike"/>
                        <a:t>Text</a:t>
                      </a:r>
                      <a:endParaRPr sz="1800" u="none" cap="none" strike="noStrike">
                        <a:latin typeface="Libre Franklin"/>
                        <a:ea typeface="Libre Franklin"/>
                        <a:cs typeface="Libre Franklin"/>
                        <a:sym typeface="Libre Franklin"/>
                      </a:endParaRPr>
                    </a:p>
                  </a:txBody>
                  <a:tcPr marT="45725" marB="45725" marR="91450" marL="91450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b="0" lang="en-GB" sz="1800" u="none" cap="none" strike="noStrike"/>
                        <a:t>Text</a:t>
                      </a:r>
                      <a:endParaRPr sz="1800" u="none" cap="none" strike="noStrike">
                        <a:latin typeface="Libre Franklin"/>
                        <a:ea typeface="Libre Franklin"/>
                        <a:cs typeface="Libre Franklin"/>
                        <a:sym typeface="Libre Franklin"/>
                      </a:endParaRPr>
                    </a:p>
                  </a:txBody>
                  <a:tcPr marT="45725" marB="45725" marR="91450" marL="91450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b="0" lang="en-GB" sz="1800" u="none" cap="none" strike="noStrike"/>
                        <a:t>Text</a:t>
                      </a:r>
                      <a:endParaRPr sz="1800" u="none" cap="none" strike="noStrike">
                        <a:latin typeface="Libre Franklin"/>
                        <a:ea typeface="Libre Franklin"/>
                        <a:cs typeface="Libre Franklin"/>
                        <a:sym typeface="Libre Franklin"/>
                      </a:endParaRPr>
                    </a:p>
                  </a:txBody>
                  <a:tcPr marT="45725" marB="45725" marR="91450" marL="91450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-GB" sz="1800" u="none" cap="none" strike="noStrike"/>
                        <a:t>Text</a:t>
                      </a:r>
                      <a:endParaRPr sz="1800" u="none" cap="none" strike="noStrike">
                        <a:latin typeface="Libre Franklin"/>
                        <a:ea typeface="Libre Franklin"/>
                        <a:cs typeface="Libre Franklin"/>
                        <a:sym typeface="Libre Franklin"/>
                      </a:endParaRPr>
                    </a:p>
                  </a:txBody>
                  <a:tcPr marT="45725" marB="45725" marR="91450" marL="91450" anchor="ctr"/>
                </a:tc>
              </a:tr>
              <a:tr h="93662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-GB" sz="1800" u="none" cap="none" strike="noStrike"/>
                        <a:t>Text</a:t>
                      </a:r>
                      <a:endParaRPr sz="1800" u="none" cap="none" strike="noStrike">
                        <a:latin typeface="Libre Franklin"/>
                        <a:ea typeface="Libre Franklin"/>
                        <a:cs typeface="Libre Franklin"/>
                        <a:sym typeface="Libre Franklin"/>
                      </a:endParaRPr>
                    </a:p>
                  </a:txBody>
                  <a:tcPr marT="45725" marB="45725" marR="91450" marL="91450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b="0" lang="en-GB" sz="1800" u="none" cap="none" strike="noStrike"/>
                        <a:t>Text</a:t>
                      </a:r>
                      <a:endParaRPr sz="1800" u="none" cap="none" strike="noStrike">
                        <a:latin typeface="Libre Franklin"/>
                        <a:ea typeface="Libre Franklin"/>
                        <a:cs typeface="Libre Franklin"/>
                        <a:sym typeface="Libre Franklin"/>
                      </a:endParaRPr>
                    </a:p>
                  </a:txBody>
                  <a:tcPr marT="45725" marB="45725" marR="91450" marL="91450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b="0" lang="en-GB" sz="1800" u="none" cap="none" strike="noStrike"/>
                        <a:t>Text</a:t>
                      </a:r>
                      <a:endParaRPr sz="1800" u="none" cap="none" strike="noStrike">
                        <a:latin typeface="Libre Franklin"/>
                        <a:ea typeface="Libre Franklin"/>
                        <a:cs typeface="Libre Franklin"/>
                        <a:sym typeface="Libre Franklin"/>
                      </a:endParaRPr>
                    </a:p>
                  </a:txBody>
                  <a:tcPr marT="45725" marB="45725" marR="91450" marL="91450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-GB" sz="1800" u="none" cap="none" strike="noStrike"/>
                        <a:t>Text</a:t>
                      </a:r>
                      <a:endParaRPr sz="1800" u="none" cap="none" strike="noStrike">
                        <a:latin typeface="Libre Franklin"/>
                        <a:ea typeface="Libre Franklin"/>
                        <a:cs typeface="Libre Franklin"/>
                        <a:sym typeface="Libre Franklin"/>
                      </a:endParaRPr>
                    </a:p>
                  </a:txBody>
                  <a:tcPr marT="45725" marB="45725" marR="91450" marL="91450" anchor="ctr"/>
                </a:tc>
              </a:tr>
              <a:tr h="93662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-GB" sz="1800" u="none" cap="none" strike="noStrike"/>
                        <a:t>Text</a:t>
                      </a:r>
                      <a:endParaRPr sz="1800" u="none" cap="none" strike="noStrike">
                        <a:latin typeface="Libre Franklin"/>
                        <a:ea typeface="Libre Franklin"/>
                        <a:cs typeface="Libre Franklin"/>
                        <a:sym typeface="Libre Franklin"/>
                      </a:endParaRPr>
                    </a:p>
                  </a:txBody>
                  <a:tcPr marT="45725" marB="45725" marR="91450" marL="91450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b="0" lang="en-GB" sz="1800" u="none" cap="none" strike="noStrike"/>
                        <a:t>Text</a:t>
                      </a:r>
                      <a:endParaRPr sz="1800" u="none" cap="none" strike="noStrike">
                        <a:latin typeface="Libre Franklin"/>
                        <a:ea typeface="Libre Franklin"/>
                        <a:cs typeface="Libre Franklin"/>
                        <a:sym typeface="Libre Franklin"/>
                      </a:endParaRPr>
                    </a:p>
                  </a:txBody>
                  <a:tcPr marT="45725" marB="45725" marR="91450" marL="91450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b="0" lang="en-GB" sz="1800" u="none" cap="none" strike="noStrike"/>
                        <a:t>Text</a:t>
                      </a:r>
                      <a:endParaRPr sz="1800" u="none" cap="none" strike="noStrike">
                        <a:latin typeface="Libre Franklin"/>
                        <a:ea typeface="Libre Franklin"/>
                        <a:cs typeface="Libre Franklin"/>
                        <a:sym typeface="Libre Franklin"/>
                      </a:endParaRPr>
                    </a:p>
                  </a:txBody>
                  <a:tcPr marT="45725" marB="45725" marR="91450" marL="91450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-GB" sz="1800" u="none" cap="none" strike="noStrike"/>
                        <a:t>Text</a:t>
                      </a:r>
                      <a:endParaRPr sz="1800" u="none" cap="none" strike="noStrike">
                        <a:latin typeface="Libre Franklin"/>
                        <a:ea typeface="Libre Franklin"/>
                        <a:cs typeface="Libre Franklin"/>
                        <a:sym typeface="Libre Franklin"/>
                      </a:endParaRPr>
                    </a:p>
                  </a:txBody>
                  <a:tcPr marT="45725" marB="45725" marR="91450" marL="91450" anchor="ctr"/>
                </a:tc>
              </a:tr>
            </a:tbl>
          </a:graphicData>
        </a:graphic>
      </p:graphicFrame>
      <p:sp>
        <p:nvSpPr>
          <p:cNvPr id="240" name="Google Shape;240;p47"/>
          <p:cNvSpPr txBox="1"/>
          <p:nvPr>
            <p:ph type="title"/>
          </p:nvPr>
        </p:nvSpPr>
        <p:spPr>
          <a:xfrm>
            <a:off x="461872" y="655932"/>
            <a:ext cx="7308184" cy="6905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D8368E"/>
              </a:buClr>
              <a:buSzPts val="4500"/>
              <a:buFont typeface="Libre Franklin"/>
              <a:buNone/>
              <a:defRPr b="0" i="0" sz="4500" u="none" cap="none" strike="noStrike">
                <a:solidFill>
                  <a:srgbClr val="D8368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241" name="Google Shape;241;p47"/>
          <p:cNvSpPr txBox="1"/>
          <p:nvPr>
            <p:ph idx="1" type="body"/>
          </p:nvPr>
        </p:nvSpPr>
        <p:spPr>
          <a:xfrm>
            <a:off x="473112" y="1708217"/>
            <a:ext cx="6251245" cy="48917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85AA7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485AA7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grpSp>
        <p:nvGrpSpPr>
          <p:cNvPr id="242" name="Google Shape;242;p47"/>
          <p:cNvGrpSpPr/>
          <p:nvPr/>
        </p:nvGrpSpPr>
        <p:grpSpPr>
          <a:xfrm>
            <a:off x="461871" y="1302566"/>
            <a:ext cx="3141896" cy="234737"/>
            <a:chOff x="1529778" y="1902472"/>
            <a:chExt cx="1599117" cy="234737"/>
          </a:xfrm>
        </p:grpSpPr>
        <p:sp>
          <p:nvSpPr>
            <p:cNvPr id="243" name="Google Shape;243;p47"/>
            <p:cNvSpPr/>
            <p:nvPr/>
          </p:nvSpPr>
          <p:spPr>
            <a:xfrm>
              <a:off x="1529778" y="1902472"/>
              <a:ext cx="1551447" cy="117009"/>
            </a:xfrm>
            <a:prstGeom prst="rect">
              <a:avLst/>
            </a:prstGeom>
            <a:solidFill>
              <a:srgbClr val="56C4C9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4" name="Google Shape;244;p47"/>
            <p:cNvSpPr/>
            <p:nvPr/>
          </p:nvSpPr>
          <p:spPr>
            <a:xfrm>
              <a:off x="1682178" y="2020200"/>
              <a:ext cx="1446717" cy="117009"/>
            </a:xfrm>
            <a:prstGeom prst="rect">
              <a:avLst/>
            </a:prstGeom>
            <a:solidFill>
              <a:srgbClr val="E6BC3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45" name="Google Shape;245;p47"/>
          <p:cNvSpPr/>
          <p:nvPr/>
        </p:nvSpPr>
        <p:spPr>
          <a:xfrm rot="-5400000">
            <a:off x="216933" y="1894300"/>
            <a:ext cx="372867" cy="117009"/>
          </a:xfrm>
          <a:prstGeom prst="rect">
            <a:avLst/>
          </a:prstGeom>
          <a:solidFill>
            <a:srgbClr val="485AA7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extLst>
    <p:ext uri="{DCECCB84-F9BA-43D5-87BE-67443E8EF086}">
      <p15:sldGuideLst>
        <p15:guide id="1" pos="325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 + Image">
  <p:cSld name="Text + Image">
    <p:bg>
      <p:bgPr>
        <a:solidFill>
          <a:schemeClr val="lt1"/>
        </a:solidFill>
      </p:bgPr>
    </p:bg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48"/>
          <p:cNvSpPr txBox="1"/>
          <p:nvPr>
            <p:ph idx="1" type="body"/>
          </p:nvPr>
        </p:nvSpPr>
        <p:spPr>
          <a:xfrm>
            <a:off x="479461" y="2321821"/>
            <a:ext cx="5087962" cy="353496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48" name="Google Shape;248;p48"/>
          <p:cNvSpPr/>
          <p:nvPr>
            <p:ph idx="2" type="pic"/>
          </p:nvPr>
        </p:nvSpPr>
        <p:spPr>
          <a:xfrm>
            <a:off x="6822890" y="1198999"/>
            <a:ext cx="5243332" cy="397011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249" name="Google Shape;249;p48"/>
          <p:cNvSpPr txBox="1"/>
          <p:nvPr>
            <p:ph idx="3" type="body"/>
          </p:nvPr>
        </p:nvSpPr>
        <p:spPr>
          <a:xfrm>
            <a:off x="6822890" y="5279120"/>
            <a:ext cx="5087962" cy="27591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50" name="Google Shape;250;p48"/>
          <p:cNvSpPr txBox="1"/>
          <p:nvPr>
            <p:ph type="title"/>
          </p:nvPr>
        </p:nvSpPr>
        <p:spPr>
          <a:xfrm>
            <a:off x="461872" y="655932"/>
            <a:ext cx="7308184" cy="6905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D8368E"/>
              </a:buClr>
              <a:buSzPts val="4500"/>
              <a:buFont typeface="Libre Franklin"/>
              <a:buNone/>
              <a:defRPr b="0" i="0" sz="4500" u="none" cap="none" strike="noStrike">
                <a:solidFill>
                  <a:srgbClr val="D8368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251" name="Google Shape;251;p48"/>
          <p:cNvSpPr txBox="1"/>
          <p:nvPr>
            <p:ph idx="4" type="body"/>
          </p:nvPr>
        </p:nvSpPr>
        <p:spPr>
          <a:xfrm>
            <a:off x="473112" y="1708217"/>
            <a:ext cx="6251245" cy="48917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85AA7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485AA7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grpSp>
        <p:nvGrpSpPr>
          <p:cNvPr id="252" name="Google Shape;252;p48"/>
          <p:cNvGrpSpPr/>
          <p:nvPr/>
        </p:nvGrpSpPr>
        <p:grpSpPr>
          <a:xfrm>
            <a:off x="461871" y="1302566"/>
            <a:ext cx="3141896" cy="234737"/>
            <a:chOff x="1529778" y="1902472"/>
            <a:chExt cx="1599117" cy="234737"/>
          </a:xfrm>
        </p:grpSpPr>
        <p:sp>
          <p:nvSpPr>
            <p:cNvPr id="253" name="Google Shape;253;p48"/>
            <p:cNvSpPr/>
            <p:nvPr/>
          </p:nvSpPr>
          <p:spPr>
            <a:xfrm>
              <a:off x="1529778" y="1902472"/>
              <a:ext cx="1551447" cy="117009"/>
            </a:xfrm>
            <a:prstGeom prst="rect">
              <a:avLst/>
            </a:prstGeom>
            <a:solidFill>
              <a:srgbClr val="56C4C9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4" name="Google Shape;254;p48"/>
            <p:cNvSpPr/>
            <p:nvPr/>
          </p:nvSpPr>
          <p:spPr>
            <a:xfrm>
              <a:off x="1682178" y="2020200"/>
              <a:ext cx="1446717" cy="117009"/>
            </a:xfrm>
            <a:prstGeom prst="rect">
              <a:avLst/>
            </a:prstGeom>
            <a:solidFill>
              <a:srgbClr val="E6BC3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55" name="Google Shape;255;p48"/>
          <p:cNvSpPr/>
          <p:nvPr/>
        </p:nvSpPr>
        <p:spPr>
          <a:xfrm rot="-5400000">
            <a:off x="216933" y="1894300"/>
            <a:ext cx="372867" cy="117009"/>
          </a:xfrm>
          <a:prstGeom prst="rect">
            <a:avLst/>
          </a:prstGeom>
          <a:solidFill>
            <a:srgbClr val="485AA7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extLst>
    <p:ext uri="{DCECCB84-F9BA-43D5-87BE-67443E8EF086}">
      <p15:sldGuideLst>
        <p15:guide id="1" pos="325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Full image">
  <p:cSld name="Full image"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49"/>
          <p:cNvSpPr/>
          <p:nvPr>
            <p:ph idx="2" type="pic"/>
          </p:nvPr>
        </p:nvSpPr>
        <p:spPr>
          <a:xfrm>
            <a:off x="583423" y="752354"/>
            <a:ext cx="6122177" cy="4988689"/>
          </a:xfrm>
          <a:prstGeom prst="rect">
            <a:avLst/>
          </a:prstGeom>
          <a:noFill/>
          <a:ln>
            <a:noFill/>
          </a:ln>
        </p:spPr>
      </p:sp>
      <p:sp>
        <p:nvSpPr>
          <p:cNvPr id="258" name="Google Shape;258;p49"/>
          <p:cNvSpPr txBox="1"/>
          <p:nvPr>
            <p:ph idx="1" type="body"/>
          </p:nvPr>
        </p:nvSpPr>
        <p:spPr>
          <a:xfrm>
            <a:off x="466338" y="5758478"/>
            <a:ext cx="6156434" cy="27591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59" name="Google Shape;259;p49"/>
          <p:cNvSpPr/>
          <p:nvPr/>
        </p:nvSpPr>
        <p:spPr>
          <a:xfrm>
            <a:off x="583423" y="752354"/>
            <a:ext cx="4799814" cy="3435129"/>
          </a:xfrm>
          <a:prstGeom prst="halfFrame">
            <a:avLst>
              <a:gd fmla="val 3029" name="adj1"/>
              <a:gd fmla="val 3301" name="adj2"/>
            </a:avLst>
          </a:prstGeom>
          <a:solidFill>
            <a:srgbClr val="56C4C9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extLst>
    <p:ext uri="{DCECCB84-F9BA-43D5-87BE-67443E8EF086}">
      <p15:sldGuideLst>
        <p15:guide id="1" pos="325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 Cover 1">
  <p:cSld name="Back Cover 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33"/>
          <p:cNvSpPr txBox="1"/>
          <p:nvPr>
            <p:ph idx="1" type="body"/>
          </p:nvPr>
        </p:nvSpPr>
        <p:spPr>
          <a:xfrm>
            <a:off x="3371522" y="5041743"/>
            <a:ext cx="5612993" cy="4835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63" name="Google Shape;263;p33"/>
          <p:cNvSpPr txBox="1"/>
          <p:nvPr>
            <p:ph idx="2" type="body"/>
          </p:nvPr>
        </p:nvSpPr>
        <p:spPr>
          <a:xfrm>
            <a:off x="2371116" y="5775368"/>
            <a:ext cx="2121963" cy="34535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64" name="Google Shape;264;p33"/>
          <p:cNvSpPr txBox="1"/>
          <p:nvPr>
            <p:ph idx="3" type="body"/>
          </p:nvPr>
        </p:nvSpPr>
        <p:spPr>
          <a:xfrm>
            <a:off x="4974723" y="5775370"/>
            <a:ext cx="2208393" cy="34535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65" name="Google Shape;265;p33"/>
          <p:cNvSpPr txBox="1"/>
          <p:nvPr>
            <p:ph idx="4" type="body"/>
          </p:nvPr>
        </p:nvSpPr>
        <p:spPr>
          <a:xfrm>
            <a:off x="4005835" y="6485736"/>
            <a:ext cx="2457416" cy="34535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66" name="Google Shape;266;p33"/>
          <p:cNvSpPr txBox="1"/>
          <p:nvPr>
            <p:ph idx="5" type="body"/>
          </p:nvPr>
        </p:nvSpPr>
        <p:spPr>
          <a:xfrm>
            <a:off x="6977007" y="6485736"/>
            <a:ext cx="2824866" cy="34535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grpSp>
        <p:nvGrpSpPr>
          <p:cNvPr id="267" name="Google Shape;267;p33"/>
          <p:cNvGrpSpPr/>
          <p:nvPr/>
        </p:nvGrpSpPr>
        <p:grpSpPr>
          <a:xfrm>
            <a:off x="4599768" y="5750711"/>
            <a:ext cx="372598" cy="369050"/>
            <a:chOff x="3094438" y="5945728"/>
            <a:chExt cx="372598" cy="369050"/>
          </a:xfrm>
        </p:grpSpPr>
        <p:sp>
          <p:nvSpPr>
            <p:cNvPr id="268" name="Google Shape;268;p33"/>
            <p:cNvSpPr/>
            <p:nvPr/>
          </p:nvSpPr>
          <p:spPr>
            <a:xfrm>
              <a:off x="3094438" y="5945728"/>
              <a:ext cx="372598" cy="369050"/>
            </a:xfrm>
            <a:custGeom>
              <a:rect b="b" l="l" r="r" t="t"/>
              <a:pathLst>
                <a:path extrusionOk="0" h="369050" w="372598">
                  <a:moveTo>
                    <a:pt x="372599" y="184525"/>
                  </a:moveTo>
                  <a:cubicBezTo>
                    <a:pt x="372599" y="286436"/>
                    <a:pt x="289190" y="369050"/>
                    <a:pt x="186299" y="369050"/>
                  </a:cubicBezTo>
                  <a:cubicBezTo>
                    <a:pt x="83409" y="369050"/>
                    <a:pt x="0" y="286436"/>
                    <a:pt x="0" y="184525"/>
                  </a:cubicBezTo>
                  <a:cubicBezTo>
                    <a:pt x="0" y="82615"/>
                    <a:pt x="83409" y="0"/>
                    <a:pt x="186299" y="0"/>
                  </a:cubicBezTo>
                  <a:cubicBezTo>
                    <a:pt x="289190" y="0"/>
                    <a:pt x="372599" y="82615"/>
                    <a:pt x="372599" y="184525"/>
                  </a:cubicBezTo>
                  <a:close/>
                </a:path>
              </a:pathLst>
            </a:custGeom>
            <a:solidFill>
              <a:srgbClr val="56C4C9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endParaRPr>
            </a:p>
          </p:txBody>
        </p:sp>
        <p:sp>
          <p:nvSpPr>
            <p:cNvPr id="269" name="Google Shape;269;p33"/>
            <p:cNvSpPr/>
            <p:nvPr/>
          </p:nvSpPr>
          <p:spPr>
            <a:xfrm>
              <a:off x="3212132" y="6005479"/>
              <a:ext cx="118876" cy="234317"/>
            </a:xfrm>
            <a:custGeom>
              <a:rect b="b" l="l" r="r" t="t"/>
              <a:pathLst>
                <a:path extrusionOk="0" h="234317" w="118876">
                  <a:moveTo>
                    <a:pt x="118877" y="50378"/>
                  </a:moveTo>
                  <a:lnTo>
                    <a:pt x="95811" y="50378"/>
                  </a:lnTo>
                  <a:cubicBezTo>
                    <a:pt x="86940" y="50378"/>
                    <a:pt x="84574" y="53893"/>
                    <a:pt x="84574" y="63266"/>
                  </a:cubicBezTo>
                  <a:lnTo>
                    <a:pt x="84574" y="83769"/>
                  </a:lnTo>
                  <a:lnTo>
                    <a:pt x="118285" y="83769"/>
                  </a:lnTo>
                  <a:lnTo>
                    <a:pt x="114737" y="117159"/>
                  </a:lnTo>
                  <a:lnTo>
                    <a:pt x="84574" y="117159"/>
                  </a:lnTo>
                  <a:lnTo>
                    <a:pt x="84574" y="234318"/>
                  </a:lnTo>
                  <a:lnTo>
                    <a:pt x="33711" y="234318"/>
                  </a:lnTo>
                  <a:lnTo>
                    <a:pt x="33711" y="117159"/>
                  </a:lnTo>
                  <a:lnTo>
                    <a:pt x="0" y="117159"/>
                  </a:lnTo>
                  <a:lnTo>
                    <a:pt x="0" y="83769"/>
                  </a:lnTo>
                  <a:lnTo>
                    <a:pt x="33711" y="83769"/>
                  </a:lnTo>
                  <a:lnTo>
                    <a:pt x="33711" y="45106"/>
                  </a:lnTo>
                  <a:cubicBezTo>
                    <a:pt x="33711" y="15231"/>
                    <a:pt x="49680" y="0"/>
                    <a:pt x="85165" y="0"/>
                  </a:cubicBezTo>
                  <a:lnTo>
                    <a:pt x="118285" y="0"/>
                  </a:lnTo>
                  <a:lnTo>
                    <a:pt x="118285" y="5037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endParaRPr>
            </a:p>
          </p:txBody>
        </p:sp>
      </p:grpSp>
      <p:grpSp>
        <p:nvGrpSpPr>
          <p:cNvPr id="270" name="Google Shape;270;p33"/>
          <p:cNvGrpSpPr/>
          <p:nvPr/>
        </p:nvGrpSpPr>
        <p:grpSpPr>
          <a:xfrm>
            <a:off x="3611133" y="6467517"/>
            <a:ext cx="372598" cy="369050"/>
            <a:chOff x="5855948" y="5947485"/>
            <a:chExt cx="372598" cy="369050"/>
          </a:xfrm>
        </p:grpSpPr>
        <p:sp>
          <p:nvSpPr>
            <p:cNvPr id="271" name="Google Shape;271;p33"/>
            <p:cNvSpPr/>
            <p:nvPr/>
          </p:nvSpPr>
          <p:spPr>
            <a:xfrm>
              <a:off x="5855948" y="5947485"/>
              <a:ext cx="372598" cy="369050"/>
            </a:xfrm>
            <a:custGeom>
              <a:rect b="b" l="l" r="r" t="t"/>
              <a:pathLst>
                <a:path extrusionOk="0" h="369050" w="372598">
                  <a:moveTo>
                    <a:pt x="372599" y="184525"/>
                  </a:moveTo>
                  <a:cubicBezTo>
                    <a:pt x="372599" y="286436"/>
                    <a:pt x="289190" y="369050"/>
                    <a:pt x="186299" y="369050"/>
                  </a:cubicBezTo>
                  <a:cubicBezTo>
                    <a:pt x="83409" y="369050"/>
                    <a:pt x="0" y="286436"/>
                    <a:pt x="0" y="184525"/>
                  </a:cubicBezTo>
                  <a:cubicBezTo>
                    <a:pt x="0" y="82615"/>
                    <a:pt x="83409" y="0"/>
                    <a:pt x="186299" y="0"/>
                  </a:cubicBezTo>
                  <a:cubicBezTo>
                    <a:pt x="289190" y="0"/>
                    <a:pt x="372599" y="82615"/>
                    <a:pt x="372599" y="184525"/>
                  </a:cubicBezTo>
                  <a:close/>
                </a:path>
              </a:pathLst>
            </a:custGeom>
            <a:solidFill>
              <a:srgbClr val="56C4C9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endParaRPr>
            </a:p>
          </p:txBody>
        </p:sp>
        <p:sp>
          <p:nvSpPr>
            <p:cNvPr id="272" name="Google Shape;272;p33"/>
            <p:cNvSpPr/>
            <p:nvPr/>
          </p:nvSpPr>
          <p:spPr>
            <a:xfrm>
              <a:off x="5964678" y="6033138"/>
              <a:ext cx="161349" cy="209387"/>
            </a:xfrm>
            <a:custGeom>
              <a:rect b="b" l="l" r="r" t="t"/>
              <a:pathLst>
                <a:path extrusionOk="0" h="209387" w="161349">
                  <a:moveTo>
                    <a:pt x="160961" y="179127"/>
                  </a:moveTo>
                  <a:cubicBezTo>
                    <a:pt x="161552" y="180298"/>
                    <a:pt x="161552" y="181470"/>
                    <a:pt x="160369" y="182642"/>
                  </a:cubicBezTo>
                  <a:lnTo>
                    <a:pt x="123109" y="209002"/>
                  </a:lnTo>
                  <a:cubicBezTo>
                    <a:pt x="121926" y="209588"/>
                    <a:pt x="120744" y="209588"/>
                    <a:pt x="119561" y="208417"/>
                  </a:cubicBezTo>
                  <a:lnTo>
                    <a:pt x="68107" y="131678"/>
                  </a:lnTo>
                  <a:lnTo>
                    <a:pt x="43267" y="167411"/>
                  </a:lnTo>
                  <a:cubicBezTo>
                    <a:pt x="42084" y="168583"/>
                    <a:pt x="39718" y="167411"/>
                    <a:pt x="39718" y="166239"/>
                  </a:cubicBezTo>
                  <a:lnTo>
                    <a:pt x="93" y="2803"/>
                  </a:lnTo>
                  <a:cubicBezTo>
                    <a:pt x="-499" y="460"/>
                    <a:pt x="1867" y="-712"/>
                    <a:pt x="3641" y="460"/>
                  </a:cubicBezTo>
                  <a:lnTo>
                    <a:pt x="146766" y="90086"/>
                  </a:lnTo>
                  <a:cubicBezTo>
                    <a:pt x="147949" y="91258"/>
                    <a:pt x="148541" y="93015"/>
                    <a:pt x="146766" y="94187"/>
                  </a:cubicBezTo>
                  <a:lnTo>
                    <a:pt x="101818" y="102974"/>
                  </a:lnTo>
                  <a:lnTo>
                    <a:pt x="160961" y="17912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endParaRPr>
            </a:p>
          </p:txBody>
        </p:sp>
      </p:grpSp>
      <p:grpSp>
        <p:nvGrpSpPr>
          <p:cNvPr id="273" name="Google Shape;273;p33"/>
          <p:cNvGrpSpPr/>
          <p:nvPr/>
        </p:nvGrpSpPr>
        <p:grpSpPr>
          <a:xfrm>
            <a:off x="1991209" y="5752468"/>
            <a:ext cx="341772" cy="369050"/>
            <a:chOff x="485879" y="5947485"/>
            <a:chExt cx="341772" cy="369050"/>
          </a:xfrm>
        </p:grpSpPr>
        <p:sp>
          <p:nvSpPr>
            <p:cNvPr id="274" name="Google Shape;274;p33"/>
            <p:cNvSpPr/>
            <p:nvPr/>
          </p:nvSpPr>
          <p:spPr>
            <a:xfrm>
              <a:off x="485879" y="5947485"/>
              <a:ext cx="341772" cy="369050"/>
            </a:xfrm>
            <a:custGeom>
              <a:rect b="b" l="l" r="r" t="t"/>
              <a:pathLst>
                <a:path extrusionOk="0" h="369050" w="341772">
                  <a:moveTo>
                    <a:pt x="341772" y="184525"/>
                  </a:moveTo>
                  <a:cubicBezTo>
                    <a:pt x="341772" y="286436"/>
                    <a:pt x="265264" y="369050"/>
                    <a:pt x="170886" y="369050"/>
                  </a:cubicBezTo>
                  <a:cubicBezTo>
                    <a:pt x="76508" y="369050"/>
                    <a:pt x="0" y="286436"/>
                    <a:pt x="0" y="184525"/>
                  </a:cubicBezTo>
                  <a:cubicBezTo>
                    <a:pt x="0" y="82615"/>
                    <a:pt x="76508" y="0"/>
                    <a:pt x="170886" y="0"/>
                  </a:cubicBezTo>
                  <a:cubicBezTo>
                    <a:pt x="265264" y="0"/>
                    <a:pt x="341772" y="82615"/>
                    <a:pt x="341772" y="184525"/>
                  </a:cubicBezTo>
                  <a:close/>
                </a:path>
              </a:pathLst>
            </a:custGeom>
            <a:solidFill>
              <a:srgbClr val="56C4C9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endParaRPr>
            </a:p>
          </p:txBody>
        </p:sp>
        <p:sp>
          <p:nvSpPr>
            <p:cNvPr id="275" name="Google Shape;275;p33"/>
            <p:cNvSpPr/>
            <p:nvPr/>
          </p:nvSpPr>
          <p:spPr>
            <a:xfrm>
              <a:off x="563570" y="6047316"/>
              <a:ext cx="199095" cy="175152"/>
            </a:xfrm>
            <a:custGeom>
              <a:rect b="b" l="l" r="r" t="t"/>
              <a:pathLst>
                <a:path extrusionOk="0" h="175152" w="199095">
                  <a:moveTo>
                    <a:pt x="61848" y="174584"/>
                  </a:moveTo>
                  <a:cubicBezTo>
                    <a:pt x="136712" y="174584"/>
                    <a:pt x="177942" y="107217"/>
                    <a:pt x="177942" y="49224"/>
                  </a:cubicBezTo>
                  <a:cubicBezTo>
                    <a:pt x="177942" y="47466"/>
                    <a:pt x="177942" y="45123"/>
                    <a:pt x="177942" y="43366"/>
                  </a:cubicBezTo>
                  <a:cubicBezTo>
                    <a:pt x="186079" y="36922"/>
                    <a:pt x="192589" y="29307"/>
                    <a:pt x="198557" y="20520"/>
                  </a:cubicBezTo>
                  <a:cubicBezTo>
                    <a:pt x="191504" y="24035"/>
                    <a:pt x="183367" y="26378"/>
                    <a:pt x="175230" y="27549"/>
                  </a:cubicBezTo>
                  <a:cubicBezTo>
                    <a:pt x="183909" y="22277"/>
                    <a:pt x="189877" y="13490"/>
                    <a:pt x="193132" y="2946"/>
                  </a:cubicBezTo>
                  <a:cubicBezTo>
                    <a:pt x="184994" y="8218"/>
                    <a:pt x="176314" y="11733"/>
                    <a:pt x="167092" y="13490"/>
                  </a:cubicBezTo>
                  <a:cubicBezTo>
                    <a:pt x="159497" y="4703"/>
                    <a:pt x="149189" y="-569"/>
                    <a:pt x="137255" y="-569"/>
                  </a:cubicBezTo>
                  <a:cubicBezTo>
                    <a:pt x="114470" y="-569"/>
                    <a:pt x="96568" y="19348"/>
                    <a:pt x="96568" y="43366"/>
                  </a:cubicBezTo>
                  <a:cubicBezTo>
                    <a:pt x="96568" y="46881"/>
                    <a:pt x="97110" y="50395"/>
                    <a:pt x="97652" y="53324"/>
                  </a:cubicBezTo>
                  <a:cubicBezTo>
                    <a:pt x="63475" y="51567"/>
                    <a:pt x="33638" y="33993"/>
                    <a:pt x="13566" y="7046"/>
                  </a:cubicBezTo>
                  <a:cubicBezTo>
                    <a:pt x="10311" y="13490"/>
                    <a:pt x="8141" y="21106"/>
                    <a:pt x="8141" y="29307"/>
                  </a:cubicBezTo>
                  <a:cubicBezTo>
                    <a:pt x="8141" y="44537"/>
                    <a:pt x="15193" y="58011"/>
                    <a:pt x="26586" y="66212"/>
                  </a:cubicBezTo>
                  <a:cubicBezTo>
                    <a:pt x="20076" y="66212"/>
                    <a:pt x="13566" y="63869"/>
                    <a:pt x="8141" y="60940"/>
                  </a:cubicBezTo>
                  <a:cubicBezTo>
                    <a:pt x="8141" y="60940"/>
                    <a:pt x="8141" y="61526"/>
                    <a:pt x="8141" y="61526"/>
                  </a:cubicBezTo>
                  <a:cubicBezTo>
                    <a:pt x="8141" y="82614"/>
                    <a:pt x="22246" y="100773"/>
                    <a:pt x="40690" y="104874"/>
                  </a:cubicBezTo>
                  <a:cubicBezTo>
                    <a:pt x="37436" y="106046"/>
                    <a:pt x="33638" y="106631"/>
                    <a:pt x="29840" y="106631"/>
                  </a:cubicBezTo>
                  <a:cubicBezTo>
                    <a:pt x="27128" y="106631"/>
                    <a:pt x="24415" y="106631"/>
                    <a:pt x="22246" y="106046"/>
                  </a:cubicBezTo>
                  <a:cubicBezTo>
                    <a:pt x="27671" y="123620"/>
                    <a:pt x="42318" y="136507"/>
                    <a:pt x="60220" y="136507"/>
                  </a:cubicBezTo>
                  <a:cubicBezTo>
                    <a:pt x="46115" y="148223"/>
                    <a:pt x="28756" y="155253"/>
                    <a:pt x="9226" y="155253"/>
                  </a:cubicBezTo>
                  <a:cubicBezTo>
                    <a:pt x="5971" y="155253"/>
                    <a:pt x="2716" y="155253"/>
                    <a:pt x="-539" y="154667"/>
                  </a:cubicBezTo>
                  <a:cubicBezTo>
                    <a:pt x="17363" y="167554"/>
                    <a:pt x="39063" y="174584"/>
                    <a:pt x="61848" y="174584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endParaRPr>
            </a:p>
          </p:txBody>
        </p:sp>
      </p:grpSp>
      <p:grpSp>
        <p:nvGrpSpPr>
          <p:cNvPr id="276" name="Google Shape;276;p33"/>
          <p:cNvGrpSpPr/>
          <p:nvPr/>
        </p:nvGrpSpPr>
        <p:grpSpPr>
          <a:xfrm>
            <a:off x="6556347" y="6465760"/>
            <a:ext cx="372598" cy="369050"/>
            <a:chOff x="8801162" y="5945728"/>
            <a:chExt cx="372598" cy="369050"/>
          </a:xfrm>
        </p:grpSpPr>
        <p:sp>
          <p:nvSpPr>
            <p:cNvPr id="277" name="Google Shape;277;p33"/>
            <p:cNvSpPr/>
            <p:nvPr/>
          </p:nvSpPr>
          <p:spPr>
            <a:xfrm>
              <a:off x="8801162" y="5945728"/>
              <a:ext cx="372598" cy="369050"/>
            </a:xfrm>
            <a:custGeom>
              <a:rect b="b" l="l" r="r" t="t"/>
              <a:pathLst>
                <a:path extrusionOk="0" h="369050" w="372598">
                  <a:moveTo>
                    <a:pt x="372599" y="184525"/>
                  </a:moveTo>
                  <a:cubicBezTo>
                    <a:pt x="372599" y="286436"/>
                    <a:pt x="289190" y="369050"/>
                    <a:pt x="186299" y="369050"/>
                  </a:cubicBezTo>
                  <a:cubicBezTo>
                    <a:pt x="83409" y="369050"/>
                    <a:pt x="0" y="286436"/>
                    <a:pt x="0" y="184525"/>
                  </a:cubicBezTo>
                  <a:cubicBezTo>
                    <a:pt x="0" y="82615"/>
                    <a:pt x="83409" y="0"/>
                    <a:pt x="186299" y="0"/>
                  </a:cubicBezTo>
                  <a:cubicBezTo>
                    <a:pt x="289190" y="0"/>
                    <a:pt x="372599" y="82615"/>
                    <a:pt x="372599" y="184525"/>
                  </a:cubicBezTo>
                  <a:close/>
                </a:path>
              </a:pathLst>
            </a:custGeom>
            <a:solidFill>
              <a:srgbClr val="56C4C9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endParaRPr>
            </a:p>
          </p:txBody>
        </p:sp>
        <p:sp>
          <p:nvSpPr>
            <p:cNvPr id="278" name="Google Shape;278;p33"/>
            <p:cNvSpPr/>
            <p:nvPr/>
          </p:nvSpPr>
          <p:spPr>
            <a:xfrm>
              <a:off x="8877456" y="6045899"/>
              <a:ext cx="228290" cy="162265"/>
            </a:xfrm>
            <a:custGeom>
              <a:rect b="b" l="l" r="r" t="t"/>
              <a:pathLst>
                <a:path extrusionOk="0" h="162265" w="228290">
                  <a:moveTo>
                    <a:pt x="11715" y="162265"/>
                  </a:moveTo>
                  <a:lnTo>
                    <a:pt x="81503" y="93141"/>
                  </a:lnTo>
                  <a:cubicBezTo>
                    <a:pt x="85051" y="96070"/>
                    <a:pt x="89191" y="98999"/>
                    <a:pt x="93331" y="100757"/>
                  </a:cubicBezTo>
                  <a:cubicBezTo>
                    <a:pt x="98654" y="103100"/>
                    <a:pt x="104568" y="104857"/>
                    <a:pt x="110483" y="104857"/>
                  </a:cubicBezTo>
                  <a:cubicBezTo>
                    <a:pt x="117580" y="105443"/>
                    <a:pt x="124677" y="104271"/>
                    <a:pt x="131183" y="101928"/>
                  </a:cubicBezTo>
                  <a:cubicBezTo>
                    <a:pt x="137097" y="99585"/>
                    <a:pt x="141828" y="96656"/>
                    <a:pt x="146560" y="92555"/>
                  </a:cubicBezTo>
                  <a:lnTo>
                    <a:pt x="216348" y="161679"/>
                  </a:lnTo>
                  <a:lnTo>
                    <a:pt x="11715" y="161679"/>
                  </a:lnTo>
                  <a:close/>
                  <a:moveTo>
                    <a:pt x="69674" y="81425"/>
                  </a:moveTo>
                  <a:lnTo>
                    <a:pt x="-114" y="150549"/>
                  </a:lnTo>
                  <a:lnTo>
                    <a:pt x="-114" y="12302"/>
                  </a:lnTo>
                  <a:lnTo>
                    <a:pt x="69674" y="81425"/>
                  </a:lnTo>
                  <a:close/>
                  <a:moveTo>
                    <a:pt x="228177" y="12302"/>
                  </a:moveTo>
                  <a:lnTo>
                    <a:pt x="228177" y="150549"/>
                  </a:lnTo>
                  <a:lnTo>
                    <a:pt x="158388" y="81425"/>
                  </a:lnTo>
                  <a:cubicBezTo>
                    <a:pt x="182045" y="58579"/>
                    <a:pt x="205111" y="35733"/>
                    <a:pt x="228177" y="12302"/>
                  </a:cubicBezTo>
                  <a:close/>
                  <a:moveTo>
                    <a:pt x="216348" y="586"/>
                  </a:moveTo>
                  <a:lnTo>
                    <a:pt x="137097" y="79082"/>
                  </a:lnTo>
                  <a:cubicBezTo>
                    <a:pt x="134140" y="82011"/>
                    <a:pt x="130591" y="84354"/>
                    <a:pt x="126451" y="86112"/>
                  </a:cubicBezTo>
                  <a:cubicBezTo>
                    <a:pt x="118171" y="89627"/>
                    <a:pt x="108708" y="89041"/>
                    <a:pt x="101020" y="85526"/>
                  </a:cubicBezTo>
                  <a:cubicBezTo>
                    <a:pt x="97471" y="83769"/>
                    <a:pt x="94514" y="82011"/>
                    <a:pt x="92148" y="79668"/>
                  </a:cubicBezTo>
                  <a:cubicBezTo>
                    <a:pt x="90966" y="78496"/>
                    <a:pt x="89783" y="77325"/>
                    <a:pt x="88600" y="76153"/>
                  </a:cubicBezTo>
                  <a:cubicBezTo>
                    <a:pt x="88600" y="76153"/>
                    <a:pt x="88600" y="76153"/>
                    <a:pt x="88009" y="75567"/>
                  </a:cubicBezTo>
                  <a:cubicBezTo>
                    <a:pt x="87417" y="74982"/>
                    <a:pt x="86826" y="74396"/>
                    <a:pt x="86234" y="74396"/>
                  </a:cubicBezTo>
                  <a:cubicBezTo>
                    <a:pt x="60803" y="49793"/>
                    <a:pt x="35963" y="25189"/>
                    <a:pt x="11123" y="0"/>
                  </a:cubicBezTo>
                  <a:lnTo>
                    <a:pt x="21634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endParaRPr>
            </a:p>
          </p:txBody>
        </p:sp>
      </p:grpSp>
      <p:sp>
        <p:nvSpPr>
          <p:cNvPr id="279" name="Google Shape;279;p33"/>
          <p:cNvSpPr/>
          <p:nvPr/>
        </p:nvSpPr>
        <p:spPr>
          <a:xfrm>
            <a:off x="3665655" y="6470258"/>
            <a:ext cx="2570921" cy="37106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280" name="Google Shape;280;p33"/>
          <p:cNvSpPr/>
          <p:nvPr/>
        </p:nvSpPr>
        <p:spPr>
          <a:xfrm>
            <a:off x="6687150" y="6443754"/>
            <a:ext cx="2570922" cy="42406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grpSp>
        <p:nvGrpSpPr>
          <p:cNvPr id="281" name="Google Shape;281;p33"/>
          <p:cNvGrpSpPr/>
          <p:nvPr/>
        </p:nvGrpSpPr>
        <p:grpSpPr>
          <a:xfrm>
            <a:off x="7378388" y="5650199"/>
            <a:ext cx="471439" cy="471439"/>
            <a:chOff x="3035850" y="6442087"/>
            <a:chExt cx="471439" cy="471439"/>
          </a:xfrm>
        </p:grpSpPr>
        <p:sp>
          <p:nvSpPr>
            <p:cNvPr id="282" name="Google Shape;282;p33"/>
            <p:cNvSpPr/>
            <p:nvPr/>
          </p:nvSpPr>
          <p:spPr>
            <a:xfrm>
              <a:off x="3077820" y="6506284"/>
              <a:ext cx="372598" cy="369050"/>
            </a:xfrm>
            <a:custGeom>
              <a:rect b="b" l="l" r="r" t="t"/>
              <a:pathLst>
                <a:path extrusionOk="0" h="369050" w="372598">
                  <a:moveTo>
                    <a:pt x="372599" y="184525"/>
                  </a:moveTo>
                  <a:cubicBezTo>
                    <a:pt x="372599" y="286436"/>
                    <a:pt x="289190" y="369050"/>
                    <a:pt x="186299" y="369050"/>
                  </a:cubicBezTo>
                  <a:cubicBezTo>
                    <a:pt x="83409" y="369050"/>
                    <a:pt x="0" y="286436"/>
                    <a:pt x="0" y="184525"/>
                  </a:cubicBezTo>
                  <a:cubicBezTo>
                    <a:pt x="0" y="82615"/>
                    <a:pt x="83409" y="0"/>
                    <a:pt x="186299" y="0"/>
                  </a:cubicBezTo>
                  <a:cubicBezTo>
                    <a:pt x="289190" y="0"/>
                    <a:pt x="372599" y="82615"/>
                    <a:pt x="372599" y="184525"/>
                  </a:cubicBezTo>
                  <a:close/>
                </a:path>
              </a:pathLst>
            </a:custGeom>
            <a:solidFill>
              <a:srgbClr val="56C4C9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endParaRPr>
            </a:p>
          </p:txBody>
        </p:sp>
        <p:pic>
          <p:nvPicPr>
            <p:cNvPr id="283" name="Google Shape;283;p33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3035850" y="6442087"/>
              <a:ext cx="471439" cy="47143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84" name="Google Shape;284;p33"/>
          <p:cNvSpPr txBox="1"/>
          <p:nvPr>
            <p:ph idx="6" type="body"/>
          </p:nvPr>
        </p:nvSpPr>
        <p:spPr>
          <a:xfrm>
            <a:off x="7809627" y="5780419"/>
            <a:ext cx="2874398" cy="34535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 cover 2">
  <p:cSld name="Back cover 2"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50"/>
          <p:cNvSpPr txBox="1"/>
          <p:nvPr>
            <p:ph idx="1" type="body"/>
          </p:nvPr>
        </p:nvSpPr>
        <p:spPr>
          <a:xfrm>
            <a:off x="3371522" y="3434315"/>
            <a:ext cx="5612993" cy="4835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87" name="Google Shape;287;p50"/>
          <p:cNvSpPr txBox="1"/>
          <p:nvPr>
            <p:ph idx="2" type="body"/>
          </p:nvPr>
        </p:nvSpPr>
        <p:spPr>
          <a:xfrm>
            <a:off x="3613777" y="5625462"/>
            <a:ext cx="2457416" cy="34535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88" name="Google Shape;288;p50"/>
          <p:cNvSpPr txBox="1"/>
          <p:nvPr>
            <p:ph idx="3" type="body"/>
          </p:nvPr>
        </p:nvSpPr>
        <p:spPr>
          <a:xfrm>
            <a:off x="7467450" y="5625462"/>
            <a:ext cx="2824866" cy="34535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grpSp>
        <p:nvGrpSpPr>
          <p:cNvPr id="289" name="Google Shape;289;p50"/>
          <p:cNvGrpSpPr/>
          <p:nvPr/>
        </p:nvGrpSpPr>
        <p:grpSpPr>
          <a:xfrm>
            <a:off x="3219075" y="5607243"/>
            <a:ext cx="372598" cy="369050"/>
            <a:chOff x="3219075" y="5607243"/>
            <a:chExt cx="372598" cy="369050"/>
          </a:xfrm>
        </p:grpSpPr>
        <p:sp>
          <p:nvSpPr>
            <p:cNvPr id="290" name="Google Shape;290;p50"/>
            <p:cNvSpPr/>
            <p:nvPr/>
          </p:nvSpPr>
          <p:spPr>
            <a:xfrm>
              <a:off x="3219075" y="5607243"/>
              <a:ext cx="372598" cy="369050"/>
            </a:xfrm>
            <a:custGeom>
              <a:rect b="b" l="l" r="r" t="t"/>
              <a:pathLst>
                <a:path extrusionOk="0" h="369050" w="372598">
                  <a:moveTo>
                    <a:pt x="372599" y="184525"/>
                  </a:moveTo>
                  <a:cubicBezTo>
                    <a:pt x="372599" y="286436"/>
                    <a:pt x="289190" y="369050"/>
                    <a:pt x="186299" y="369050"/>
                  </a:cubicBezTo>
                  <a:cubicBezTo>
                    <a:pt x="83409" y="369050"/>
                    <a:pt x="0" y="286436"/>
                    <a:pt x="0" y="184525"/>
                  </a:cubicBezTo>
                  <a:cubicBezTo>
                    <a:pt x="0" y="82615"/>
                    <a:pt x="83409" y="0"/>
                    <a:pt x="186299" y="0"/>
                  </a:cubicBezTo>
                  <a:cubicBezTo>
                    <a:pt x="289190" y="0"/>
                    <a:pt x="372599" y="82615"/>
                    <a:pt x="372599" y="184525"/>
                  </a:cubicBezTo>
                  <a:close/>
                </a:path>
              </a:pathLst>
            </a:custGeom>
            <a:solidFill>
              <a:srgbClr val="56C4C9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endParaRPr>
            </a:p>
          </p:txBody>
        </p:sp>
        <p:sp>
          <p:nvSpPr>
            <p:cNvPr id="291" name="Google Shape;291;p50"/>
            <p:cNvSpPr/>
            <p:nvPr/>
          </p:nvSpPr>
          <p:spPr>
            <a:xfrm>
              <a:off x="3327805" y="5692896"/>
              <a:ext cx="161349" cy="209387"/>
            </a:xfrm>
            <a:custGeom>
              <a:rect b="b" l="l" r="r" t="t"/>
              <a:pathLst>
                <a:path extrusionOk="0" h="209387" w="161349">
                  <a:moveTo>
                    <a:pt x="160961" y="179127"/>
                  </a:moveTo>
                  <a:cubicBezTo>
                    <a:pt x="161552" y="180298"/>
                    <a:pt x="161552" y="181470"/>
                    <a:pt x="160369" y="182642"/>
                  </a:cubicBezTo>
                  <a:lnTo>
                    <a:pt x="123109" y="209002"/>
                  </a:lnTo>
                  <a:cubicBezTo>
                    <a:pt x="121926" y="209588"/>
                    <a:pt x="120744" y="209588"/>
                    <a:pt x="119561" y="208417"/>
                  </a:cubicBezTo>
                  <a:lnTo>
                    <a:pt x="68107" y="131678"/>
                  </a:lnTo>
                  <a:lnTo>
                    <a:pt x="43267" y="167411"/>
                  </a:lnTo>
                  <a:cubicBezTo>
                    <a:pt x="42084" y="168583"/>
                    <a:pt x="39718" y="167411"/>
                    <a:pt x="39718" y="166239"/>
                  </a:cubicBezTo>
                  <a:lnTo>
                    <a:pt x="93" y="2803"/>
                  </a:lnTo>
                  <a:cubicBezTo>
                    <a:pt x="-499" y="460"/>
                    <a:pt x="1867" y="-712"/>
                    <a:pt x="3641" y="460"/>
                  </a:cubicBezTo>
                  <a:lnTo>
                    <a:pt x="146766" y="90086"/>
                  </a:lnTo>
                  <a:cubicBezTo>
                    <a:pt x="147949" y="91258"/>
                    <a:pt x="148541" y="93015"/>
                    <a:pt x="146766" y="94187"/>
                  </a:cubicBezTo>
                  <a:lnTo>
                    <a:pt x="101818" y="102974"/>
                  </a:lnTo>
                  <a:lnTo>
                    <a:pt x="160961" y="17912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endParaRPr>
            </a:p>
          </p:txBody>
        </p:sp>
      </p:grpSp>
      <p:grpSp>
        <p:nvGrpSpPr>
          <p:cNvPr id="292" name="Google Shape;292;p50"/>
          <p:cNvGrpSpPr/>
          <p:nvPr/>
        </p:nvGrpSpPr>
        <p:grpSpPr>
          <a:xfrm>
            <a:off x="7046790" y="5605486"/>
            <a:ext cx="372598" cy="369050"/>
            <a:chOff x="7046790" y="5605486"/>
            <a:chExt cx="372598" cy="369050"/>
          </a:xfrm>
        </p:grpSpPr>
        <p:sp>
          <p:nvSpPr>
            <p:cNvPr id="293" name="Google Shape;293;p50"/>
            <p:cNvSpPr/>
            <p:nvPr/>
          </p:nvSpPr>
          <p:spPr>
            <a:xfrm>
              <a:off x="7046790" y="5605486"/>
              <a:ext cx="372598" cy="369050"/>
            </a:xfrm>
            <a:custGeom>
              <a:rect b="b" l="l" r="r" t="t"/>
              <a:pathLst>
                <a:path extrusionOk="0" h="369050" w="372598">
                  <a:moveTo>
                    <a:pt x="372599" y="184525"/>
                  </a:moveTo>
                  <a:cubicBezTo>
                    <a:pt x="372599" y="286436"/>
                    <a:pt x="289190" y="369050"/>
                    <a:pt x="186299" y="369050"/>
                  </a:cubicBezTo>
                  <a:cubicBezTo>
                    <a:pt x="83409" y="369050"/>
                    <a:pt x="0" y="286436"/>
                    <a:pt x="0" y="184525"/>
                  </a:cubicBezTo>
                  <a:cubicBezTo>
                    <a:pt x="0" y="82615"/>
                    <a:pt x="83409" y="0"/>
                    <a:pt x="186299" y="0"/>
                  </a:cubicBezTo>
                  <a:cubicBezTo>
                    <a:pt x="289190" y="0"/>
                    <a:pt x="372599" y="82615"/>
                    <a:pt x="372599" y="184525"/>
                  </a:cubicBezTo>
                  <a:close/>
                </a:path>
              </a:pathLst>
            </a:custGeom>
            <a:solidFill>
              <a:srgbClr val="56C4C9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endParaRPr>
            </a:p>
          </p:txBody>
        </p:sp>
        <p:sp>
          <p:nvSpPr>
            <p:cNvPr id="294" name="Google Shape;294;p50"/>
            <p:cNvSpPr/>
            <p:nvPr/>
          </p:nvSpPr>
          <p:spPr>
            <a:xfrm>
              <a:off x="7123084" y="5705657"/>
              <a:ext cx="228290" cy="162265"/>
            </a:xfrm>
            <a:custGeom>
              <a:rect b="b" l="l" r="r" t="t"/>
              <a:pathLst>
                <a:path extrusionOk="0" h="162265" w="228290">
                  <a:moveTo>
                    <a:pt x="11715" y="162265"/>
                  </a:moveTo>
                  <a:lnTo>
                    <a:pt x="81503" y="93141"/>
                  </a:lnTo>
                  <a:cubicBezTo>
                    <a:pt x="85051" y="96070"/>
                    <a:pt x="89191" y="98999"/>
                    <a:pt x="93331" y="100757"/>
                  </a:cubicBezTo>
                  <a:cubicBezTo>
                    <a:pt x="98654" y="103100"/>
                    <a:pt x="104568" y="104857"/>
                    <a:pt x="110483" y="104857"/>
                  </a:cubicBezTo>
                  <a:cubicBezTo>
                    <a:pt x="117580" y="105443"/>
                    <a:pt x="124677" y="104271"/>
                    <a:pt x="131183" y="101928"/>
                  </a:cubicBezTo>
                  <a:cubicBezTo>
                    <a:pt x="137097" y="99585"/>
                    <a:pt x="141828" y="96656"/>
                    <a:pt x="146560" y="92555"/>
                  </a:cubicBezTo>
                  <a:lnTo>
                    <a:pt x="216348" y="161679"/>
                  </a:lnTo>
                  <a:lnTo>
                    <a:pt x="11715" y="161679"/>
                  </a:lnTo>
                  <a:close/>
                  <a:moveTo>
                    <a:pt x="69674" y="81425"/>
                  </a:moveTo>
                  <a:lnTo>
                    <a:pt x="-114" y="150549"/>
                  </a:lnTo>
                  <a:lnTo>
                    <a:pt x="-114" y="12302"/>
                  </a:lnTo>
                  <a:lnTo>
                    <a:pt x="69674" y="81425"/>
                  </a:lnTo>
                  <a:close/>
                  <a:moveTo>
                    <a:pt x="228177" y="12302"/>
                  </a:moveTo>
                  <a:lnTo>
                    <a:pt x="228177" y="150549"/>
                  </a:lnTo>
                  <a:lnTo>
                    <a:pt x="158388" y="81425"/>
                  </a:lnTo>
                  <a:cubicBezTo>
                    <a:pt x="182045" y="58579"/>
                    <a:pt x="205111" y="35733"/>
                    <a:pt x="228177" y="12302"/>
                  </a:cubicBezTo>
                  <a:close/>
                  <a:moveTo>
                    <a:pt x="216348" y="586"/>
                  </a:moveTo>
                  <a:lnTo>
                    <a:pt x="137097" y="79082"/>
                  </a:lnTo>
                  <a:cubicBezTo>
                    <a:pt x="134140" y="82011"/>
                    <a:pt x="130591" y="84354"/>
                    <a:pt x="126451" y="86112"/>
                  </a:cubicBezTo>
                  <a:cubicBezTo>
                    <a:pt x="118171" y="89627"/>
                    <a:pt x="108708" y="89041"/>
                    <a:pt x="101020" y="85526"/>
                  </a:cubicBezTo>
                  <a:cubicBezTo>
                    <a:pt x="97471" y="83769"/>
                    <a:pt x="94514" y="82011"/>
                    <a:pt x="92148" y="79668"/>
                  </a:cubicBezTo>
                  <a:cubicBezTo>
                    <a:pt x="90966" y="78496"/>
                    <a:pt x="89783" y="77325"/>
                    <a:pt x="88600" y="76153"/>
                  </a:cubicBezTo>
                  <a:cubicBezTo>
                    <a:pt x="88600" y="76153"/>
                    <a:pt x="88600" y="76153"/>
                    <a:pt x="88009" y="75567"/>
                  </a:cubicBezTo>
                  <a:cubicBezTo>
                    <a:pt x="87417" y="74982"/>
                    <a:pt x="86826" y="74396"/>
                    <a:pt x="86234" y="74396"/>
                  </a:cubicBezTo>
                  <a:cubicBezTo>
                    <a:pt x="60803" y="49793"/>
                    <a:pt x="35963" y="25189"/>
                    <a:pt x="11123" y="0"/>
                  </a:cubicBezTo>
                  <a:lnTo>
                    <a:pt x="21634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endParaRPr>
            </a:p>
          </p:txBody>
        </p:sp>
      </p:grpSp>
      <p:sp>
        <p:nvSpPr>
          <p:cNvPr id="295" name="Google Shape;295;p50"/>
          <p:cNvSpPr/>
          <p:nvPr/>
        </p:nvSpPr>
        <p:spPr>
          <a:xfrm>
            <a:off x="3233531" y="5605669"/>
            <a:ext cx="2570921" cy="37106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296" name="Google Shape;296;p50"/>
          <p:cNvSpPr/>
          <p:nvPr/>
        </p:nvSpPr>
        <p:spPr>
          <a:xfrm>
            <a:off x="7063408" y="5579166"/>
            <a:ext cx="2570922" cy="42406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pic>
        <p:nvPicPr>
          <p:cNvPr descr="Logo, company name&#10;&#10;Description automatically generated" id="297" name="Google Shape;297;p50"/>
          <p:cNvPicPr preferRelativeResize="0"/>
          <p:nvPr/>
        </p:nvPicPr>
        <p:blipFill rotWithShape="1">
          <a:blip r:embed="rId2">
            <a:alphaModFix/>
          </a:blip>
          <a:srcRect b="35794" l="16358" r="15539" t="35624"/>
          <a:stretch/>
        </p:blipFill>
        <p:spPr>
          <a:xfrm>
            <a:off x="3788898" y="933166"/>
            <a:ext cx="4670474" cy="1960100"/>
          </a:xfrm>
          <a:prstGeom prst="rect">
            <a:avLst/>
          </a:prstGeom>
          <a:noFill/>
          <a:ln>
            <a:noFill/>
          </a:ln>
        </p:spPr>
      </p:pic>
      <p:sp>
        <p:nvSpPr>
          <p:cNvPr id="298" name="Google Shape;298;p50"/>
          <p:cNvSpPr txBox="1"/>
          <p:nvPr>
            <p:ph idx="4" type="body"/>
          </p:nvPr>
        </p:nvSpPr>
        <p:spPr>
          <a:xfrm>
            <a:off x="2605590" y="4683301"/>
            <a:ext cx="2121963" cy="34535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99" name="Google Shape;299;p50"/>
          <p:cNvSpPr txBox="1"/>
          <p:nvPr>
            <p:ph idx="5" type="body"/>
          </p:nvPr>
        </p:nvSpPr>
        <p:spPr>
          <a:xfrm>
            <a:off x="5209197" y="4683303"/>
            <a:ext cx="2208393" cy="34535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grpSp>
        <p:nvGrpSpPr>
          <p:cNvPr id="300" name="Google Shape;300;p50"/>
          <p:cNvGrpSpPr/>
          <p:nvPr/>
        </p:nvGrpSpPr>
        <p:grpSpPr>
          <a:xfrm>
            <a:off x="4834242" y="4658644"/>
            <a:ext cx="372598" cy="369050"/>
            <a:chOff x="3094438" y="5945728"/>
            <a:chExt cx="372598" cy="369050"/>
          </a:xfrm>
        </p:grpSpPr>
        <p:sp>
          <p:nvSpPr>
            <p:cNvPr id="301" name="Google Shape;301;p50"/>
            <p:cNvSpPr/>
            <p:nvPr/>
          </p:nvSpPr>
          <p:spPr>
            <a:xfrm>
              <a:off x="3094438" y="5945728"/>
              <a:ext cx="372598" cy="369050"/>
            </a:xfrm>
            <a:custGeom>
              <a:rect b="b" l="l" r="r" t="t"/>
              <a:pathLst>
                <a:path extrusionOk="0" h="369050" w="372598">
                  <a:moveTo>
                    <a:pt x="372599" y="184525"/>
                  </a:moveTo>
                  <a:cubicBezTo>
                    <a:pt x="372599" y="286436"/>
                    <a:pt x="289190" y="369050"/>
                    <a:pt x="186299" y="369050"/>
                  </a:cubicBezTo>
                  <a:cubicBezTo>
                    <a:pt x="83409" y="369050"/>
                    <a:pt x="0" y="286436"/>
                    <a:pt x="0" y="184525"/>
                  </a:cubicBezTo>
                  <a:cubicBezTo>
                    <a:pt x="0" y="82615"/>
                    <a:pt x="83409" y="0"/>
                    <a:pt x="186299" y="0"/>
                  </a:cubicBezTo>
                  <a:cubicBezTo>
                    <a:pt x="289190" y="0"/>
                    <a:pt x="372599" y="82615"/>
                    <a:pt x="372599" y="184525"/>
                  </a:cubicBezTo>
                  <a:close/>
                </a:path>
              </a:pathLst>
            </a:custGeom>
            <a:solidFill>
              <a:srgbClr val="56C4C9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endParaRPr>
            </a:p>
          </p:txBody>
        </p:sp>
        <p:sp>
          <p:nvSpPr>
            <p:cNvPr id="302" name="Google Shape;302;p50"/>
            <p:cNvSpPr/>
            <p:nvPr/>
          </p:nvSpPr>
          <p:spPr>
            <a:xfrm>
              <a:off x="3212132" y="6005479"/>
              <a:ext cx="118876" cy="234317"/>
            </a:xfrm>
            <a:custGeom>
              <a:rect b="b" l="l" r="r" t="t"/>
              <a:pathLst>
                <a:path extrusionOk="0" h="234317" w="118876">
                  <a:moveTo>
                    <a:pt x="118877" y="50378"/>
                  </a:moveTo>
                  <a:lnTo>
                    <a:pt x="95811" y="50378"/>
                  </a:lnTo>
                  <a:cubicBezTo>
                    <a:pt x="86940" y="50378"/>
                    <a:pt x="84574" y="53893"/>
                    <a:pt x="84574" y="63266"/>
                  </a:cubicBezTo>
                  <a:lnTo>
                    <a:pt x="84574" y="83769"/>
                  </a:lnTo>
                  <a:lnTo>
                    <a:pt x="118285" y="83769"/>
                  </a:lnTo>
                  <a:lnTo>
                    <a:pt x="114737" y="117159"/>
                  </a:lnTo>
                  <a:lnTo>
                    <a:pt x="84574" y="117159"/>
                  </a:lnTo>
                  <a:lnTo>
                    <a:pt x="84574" y="234318"/>
                  </a:lnTo>
                  <a:lnTo>
                    <a:pt x="33711" y="234318"/>
                  </a:lnTo>
                  <a:lnTo>
                    <a:pt x="33711" y="117159"/>
                  </a:lnTo>
                  <a:lnTo>
                    <a:pt x="0" y="117159"/>
                  </a:lnTo>
                  <a:lnTo>
                    <a:pt x="0" y="83769"/>
                  </a:lnTo>
                  <a:lnTo>
                    <a:pt x="33711" y="83769"/>
                  </a:lnTo>
                  <a:lnTo>
                    <a:pt x="33711" y="45106"/>
                  </a:lnTo>
                  <a:cubicBezTo>
                    <a:pt x="33711" y="15231"/>
                    <a:pt x="49680" y="0"/>
                    <a:pt x="85165" y="0"/>
                  </a:cubicBezTo>
                  <a:lnTo>
                    <a:pt x="118285" y="0"/>
                  </a:lnTo>
                  <a:lnTo>
                    <a:pt x="118285" y="5037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endParaRPr>
            </a:p>
          </p:txBody>
        </p:sp>
      </p:grpSp>
      <p:grpSp>
        <p:nvGrpSpPr>
          <p:cNvPr id="303" name="Google Shape;303;p50"/>
          <p:cNvGrpSpPr/>
          <p:nvPr/>
        </p:nvGrpSpPr>
        <p:grpSpPr>
          <a:xfrm>
            <a:off x="2225683" y="4660401"/>
            <a:ext cx="341772" cy="369050"/>
            <a:chOff x="485879" y="5947485"/>
            <a:chExt cx="341772" cy="369050"/>
          </a:xfrm>
        </p:grpSpPr>
        <p:sp>
          <p:nvSpPr>
            <p:cNvPr id="304" name="Google Shape;304;p50"/>
            <p:cNvSpPr/>
            <p:nvPr/>
          </p:nvSpPr>
          <p:spPr>
            <a:xfrm>
              <a:off x="485879" y="5947485"/>
              <a:ext cx="341772" cy="369050"/>
            </a:xfrm>
            <a:custGeom>
              <a:rect b="b" l="l" r="r" t="t"/>
              <a:pathLst>
                <a:path extrusionOk="0" h="369050" w="341772">
                  <a:moveTo>
                    <a:pt x="341772" y="184525"/>
                  </a:moveTo>
                  <a:cubicBezTo>
                    <a:pt x="341772" y="286436"/>
                    <a:pt x="265264" y="369050"/>
                    <a:pt x="170886" y="369050"/>
                  </a:cubicBezTo>
                  <a:cubicBezTo>
                    <a:pt x="76508" y="369050"/>
                    <a:pt x="0" y="286436"/>
                    <a:pt x="0" y="184525"/>
                  </a:cubicBezTo>
                  <a:cubicBezTo>
                    <a:pt x="0" y="82615"/>
                    <a:pt x="76508" y="0"/>
                    <a:pt x="170886" y="0"/>
                  </a:cubicBezTo>
                  <a:cubicBezTo>
                    <a:pt x="265264" y="0"/>
                    <a:pt x="341772" y="82615"/>
                    <a:pt x="341772" y="184525"/>
                  </a:cubicBezTo>
                  <a:close/>
                </a:path>
              </a:pathLst>
            </a:custGeom>
            <a:solidFill>
              <a:srgbClr val="56C4C9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endParaRPr>
            </a:p>
          </p:txBody>
        </p:sp>
        <p:sp>
          <p:nvSpPr>
            <p:cNvPr id="305" name="Google Shape;305;p50"/>
            <p:cNvSpPr/>
            <p:nvPr/>
          </p:nvSpPr>
          <p:spPr>
            <a:xfrm>
              <a:off x="563570" y="6047316"/>
              <a:ext cx="199095" cy="175152"/>
            </a:xfrm>
            <a:custGeom>
              <a:rect b="b" l="l" r="r" t="t"/>
              <a:pathLst>
                <a:path extrusionOk="0" h="175152" w="199095">
                  <a:moveTo>
                    <a:pt x="61848" y="174584"/>
                  </a:moveTo>
                  <a:cubicBezTo>
                    <a:pt x="136712" y="174584"/>
                    <a:pt x="177942" y="107217"/>
                    <a:pt x="177942" y="49224"/>
                  </a:cubicBezTo>
                  <a:cubicBezTo>
                    <a:pt x="177942" y="47466"/>
                    <a:pt x="177942" y="45123"/>
                    <a:pt x="177942" y="43366"/>
                  </a:cubicBezTo>
                  <a:cubicBezTo>
                    <a:pt x="186079" y="36922"/>
                    <a:pt x="192589" y="29307"/>
                    <a:pt x="198557" y="20520"/>
                  </a:cubicBezTo>
                  <a:cubicBezTo>
                    <a:pt x="191504" y="24035"/>
                    <a:pt x="183367" y="26378"/>
                    <a:pt x="175230" y="27549"/>
                  </a:cubicBezTo>
                  <a:cubicBezTo>
                    <a:pt x="183909" y="22277"/>
                    <a:pt x="189877" y="13490"/>
                    <a:pt x="193132" y="2946"/>
                  </a:cubicBezTo>
                  <a:cubicBezTo>
                    <a:pt x="184994" y="8218"/>
                    <a:pt x="176314" y="11733"/>
                    <a:pt x="167092" y="13490"/>
                  </a:cubicBezTo>
                  <a:cubicBezTo>
                    <a:pt x="159497" y="4703"/>
                    <a:pt x="149189" y="-569"/>
                    <a:pt x="137255" y="-569"/>
                  </a:cubicBezTo>
                  <a:cubicBezTo>
                    <a:pt x="114470" y="-569"/>
                    <a:pt x="96568" y="19348"/>
                    <a:pt x="96568" y="43366"/>
                  </a:cubicBezTo>
                  <a:cubicBezTo>
                    <a:pt x="96568" y="46881"/>
                    <a:pt x="97110" y="50395"/>
                    <a:pt x="97652" y="53324"/>
                  </a:cubicBezTo>
                  <a:cubicBezTo>
                    <a:pt x="63475" y="51567"/>
                    <a:pt x="33638" y="33993"/>
                    <a:pt x="13566" y="7046"/>
                  </a:cubicBezTo>
                  <a:cubicBezTo>
                    <a:pt x="10311" y="13490"/>
                    <a:pt x="8141" y="21106"/>
                    <a:pt x="8141" y="29307"/>
                  </a:cubicBezTo>
                  <a:cubicBezTo>
                    <a:pt x="8141" y="44537"/>
                    <a:pt x="15193" y="58011"/>
                    <a:pt x="26586" y="66212"/>
                  </a:cubicBezTo>
                  <a:cubicBezTo>
                    <a:pt x="20076" y="66212"/>
                    <a:pt x="13566" y="63869"/>
                    <a:pt x="8141" y="60940"/>
                  </a:cubicBezTo>
                  <a:cubicBezTo>
                    <a:pt x="8141" y="60940"/>
                    <a:pt x="8141" y="61526"/>
                    <a:pt x="8141" y="61526"/>
                  </a:cubicBezTo>
                  <a:cubicBezTo>
                    <a:pt x="8141" y="82614"/>
                    <a:pt x="22246" y="100773"/>
                    <a:pt x="40690" y="104874"/>
                  </a:cubicBezTo>
                  <a:cubicBezTo>
                    <a:pt x="37436" y="106046"/>
                    <a:pt x="33638" y="106631"/>
                    <a:pt x="29840" y="106631"/>
                  </a:cubicBezTo>
                  <a:cubicBezTo>
                    <a:pt x="27128" y="106631"/>
                    <a:pt x="24415" y="106631"/>
                    <a:pt x="22246" y="106046"/>
                  </a:cubicBezTo>
                  <a:cubicBezTo>
                    <a:pt x="27671" y="123620"/>
                    <a:pt x="42318" y="136507"/>
                    <a:pt x="60220" y="136507"/>
                  </a:cubicBezTo>
                  <a:cubicBezTo>
                    <a:pt x="46115" y="148223"/>
                    <a:pt x="28756" y="155253"/>
                    <a:pt x="9226" y="155253"/>
                  </a:cubicBezTo>
                  <a:cubicBezTo>
                    <a:pt x="5971" y="155253"/>
                    <a:pt x="2716" y="155253"/>
                    <a:pt x="-539" y="154667"/>
                  </a:cubicBezTo>
                  <a:cubicBezTo>
                    <a:pt x="17363" y="167554"/>
                    <a:pt x="39063" y="174584"/>
                    <a:pt x="61848" y="174584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endParaRPr>
            </a:p>
          </p:txBody>
        </p:sp>
      </p:grpSp>
      <p:grpSp>
        <p:nvGrpSpPr>
          <p:cNvPr id="306" name="Google Shape;306;p50"/>
          <p:cNvGrpSpPr/>
          <p:nvPr/>
        </p:nvGrpSpPr>
        <p:grpSpPr>
          <a:xfrm>
            <a:off x="7612862" y="4558132"/>
            <a:ext cx="471439" cy="471439"/>
            <a:chOff x="3035850" y="6442087"/>
            <a:chExt cx="471439" cy="471439"/>
          </a:xfrm>
        </p:grpSpPr>
        <p:sp>
          <p:nvSpPr>
            <p:cNvPr id="307" name="Google Shape;307;p50"/>
            <p:cNvSpPr/>
            <p:nvPr/>
          </p:nvSpPr>
          <p:spPr>
            <a:xfrm>
              <a:off x="3077820" y="6506284"/>
              <a:ext cx="372598" cy="369050"/>
            </a:xfrm>
            <a:custGeom>
              <a:rect b="b" l="l" r="r" t="t"/>
              <a:pathLst>
                <a:path extrusionOk="0" h="369050" w="372598">
                  <a:moveTo>
                    <a:pt x="372599" y="184525"/>
                  </a:moveTo>
                  <a:cubicBezTo>
                    <a:pt x="372599" y="286436"/>
                    <a:pt x="289190" y="369050"/>
                    <a:pt x="186299" y="369050"/>
                  </a:cubicBezTo>
                  <a:cubicBezTo>
                    <a:pt x="83409" y="369050"/>
                    <a:pt x="0" y="286436"/>
                    <a:pt x="0" y="184525"/>
                  </a:cubicBezTo>
                  <a:cubicBezTo>
                    <a:pt x="0" y="82615"/>
                    <a:pt x="83409" y="0"/>
                    <a:pt x="186299" y="0"/>
                  </a:cubicBezTo>
                  <a:cubicBezTo>
                    <a:pt x="289190" y="0"/>
                    <a:pt x="372599" y="82615"/>
                    <a:pt x="372599" y="184525"/>
                  </a:cubicBezTo>
                  <a:close/>
                </a:path>
              </a:pathLst>
            </a:custGeom>
            <a:solidFill>
              <a:srgbClr val="56C4C9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endParaRPr>
            </a:p>
          </p:txBody>
        </p:sp>
        <p:pic>
          <p:nvPicPr>
            <p:cNvPr id="308" name="Google Shape;308;p50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3035850" y="6442087"/>
              <a:ext cx="471439" cy="47143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09" name="Google Shape;309;p50"/>
          <p:cNvSpPr txBox="1"/>
          <p:nvPr>
            <p:ph idx="6" type="body"/>
          </p:nvPr>
        </p:nvSpPr>
        <p:spPr>
          <a:xfrm>
            <a:off x="8044101" y="4688352"/>
            <a:ext cx="2874398" cy="34535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bout us - Several people">
  <p:cSld name="About us - Several people">
    <p:spTree>
      <p:nvGrpSpPr>
        <p:cNvPr id="316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52"/>
          <p:cNvSpPr txBox="1"/>
          <p:nvPr>
            <p:ph type="title"/>
          </p:nvPr>
        </p:nvSpPr>
        <p:spPr>
          <a:xfrm>
            <a:off x="461872" y="917189"/>
            <a:ext cx="6814758" cy="6905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D8368E"/>
              </a:buClr>
              <a:buSzPts val="4500"/>
              <a:buFont typeface="Libre Franklin"/>
              <a:buNone/>
              <a:defRPr b="0" i="0" sz="4500" u="none" cap="none" strike="noStrike">
                <a:solidFill>
                  <a:srgbClr val="D8368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318" name="Google Shape;318;p52"/>
          <p:cNvSpPr txBox="1"/>
          <p:nvPr>
            <p:ph idx="1" type="body"/>
          </p:nvPr>
        </p:nvSpPr>
        <p:spPr>
          <a:xfrm>
            <a:off x="473113" y="1708217"/>
            <a:ext cx="5622887" cy="83296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85AA7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485AA7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grpSp>
        <p:nvGrpSpPr>
          <p:cNvPr id="319" name="Google Shape;319;p52"/>
          <p:cNvGrpSpPr/>
          <p:nvPr/>
        </p:nvGrpSpPr>
        <p:grpSpPr>
          <a:xfrm>
            <a:off x="8296445" y="4308772"/>
            <a:ext cx="338424" cy="342842"/>
            <a:chOff x="8296445" y="4308772"/>
            <a:chExt cx="338424" cy="342842"/>
          </a:xfrm>
        </p:grpSpPr>
        <p:sp>
          <p:nvSpPr>
            <p:cNvPr id="320" name="Google Shape;320;p52"/>
            <p:cNvSpPr/>
            <p:nvPr/>
          </p:nvSpPr>
          <p:spPr>
            <a:xfrm>
              <a:off x="8296445" y="4308772"/>
              <a:ext cx="338424" cy="342842"/>
            </a:xfrm>
            <a:custGeom>
              <a:rect b="b" l="l" r="r" t="t"/>
              <a:pathLst>
                <a:path extrusionOk="0" h="342842" w="338424">
                  <a:moveTo>
                    <a:pt x="338424" y="171421"/>
                  </a:moveTo>
                  <a:cubicBezTo>
                    <a:pt x="338424" y="266094"/>
                    <a:pt x="262665" y="342842"/>
                    <a:pt x="169212" y="342842"/>
                  </a:cubicBezTo>
                  <a:cubicBezTo>
                    <a:pt x="75759" y="342842"/>
                    <a:pt x="0" y="266094"/>
                    <a:pt x="0" y="171421"/>
                  </a:cubicBezTo>
                  <a:cubicBezTo>
                    <a:pt x="0" y="76748"/>
                    <a:pt x="75759" y="0"/>
                    <a:pt x="169212" y="0"/>
                  </a:cubicBezTo>
                  <a:cubicBezTo>
                    <a:pt x="262665" y="0"/>
                    <a:pt x="338424" y="76748"/>
                    <a:pt x="338424" y="171421"/>
                  </a:cubicBezTo>
                  <a:close/>
                </a:path>
              </a:pathLst>
            </a:custGeom>
            <a:solidFill>
              <a:srgbClr val="56C4C9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1" name="Google Shape;321;p52"/>
            <p:cNvSpPr/>
            <p:nvPr/>
          </p:nvSpPr>
          <p:spPr>
            <a:xfrm>
              <a:off x="8394605" y="4387152"/>
              <a:ext cx="146640" cy="194510"/>
            </a:xfrm>
            <a:custGeom>
              <a:rect b="b" l="l" r="r" t="t"/>
              <a:pathLst>
                <a:path extrusionOk="0" h="194510" w="146640">
                  <a:moveTo>
                    <a:pt x="146180" y="167015"/>
                  </a:moveTo>
                  <a:cubicBezTo>
                    <a:pt x="146882" y="167726"/>
                    <a:pt x="146882" y="169149"/>
                    <a:pt x="145478" y="169860"/>
                  </a:cubicBezTo>
                  <a:lnTo>
                    <a:pt x="111776" y="194044"/>
                  </a:lnTo>
                  <a:cubicBezTo>
                    <a:pt x="111073" y="194755"/>
                    <a:pt x="109669" y="194755"/>
                    <a:pt x="108967" y="193332"/>
                  </a:cubicBezTo>
                  <a:lnTo>
                    <a:pt x="61925" y="122203"/>
                  </a:lnTo>
                  <a:lnTo>
                    <a:pt x="39457" y="155634"/>
                  </a:lnTo>
                  <a:cubicBezTo>
                    <a:pt x="38052" y="156345"/>
                    <a:pt x="36648" y="155634"/>
                    <a:pt x="35946" y="154211"/>
                  </a:cubicBezTo>
                  <a:lnTo>
                    <a:pt x="138" y="2707"/>
                  </a:lnTo>
                  <a:cubicBezTo>
                    <a:pt x="-564" y="573"/>
                    <a:pt x="1542" y="-850"/>
                    <a:pt x="3648" y="573"/>
                  </a:cubicBezTo>
                  <a:lnTo>
                    <a:pt x="133541" y="83794"/>
                  </a:lnTo>
                  <a:cubicBezTo>
                    <a:pt x="134946" y="84505"/>
                    <a:pt x="134946" y="86639"/>
                    <a:pt x="133541" y="87350"/>
                  </a:cubicBezTo>
                  <a:lnTo>
                    <a:pt x="92818" y="95886"/>
                  </a:lnTo>
                  <a:lnTo>
                    <a:pt x="146180" y="16701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22" name="Google Shape;322;p52"/>
          <p:cNvSpPr txBox="1"/>
          <p:nvPr>
            <p:ph idx="2" type="body"/>
          </p:nvPr>
        </p:nvSpPr>
        <p:spPr>
          <a:xfrm>
            <a:off x="8691864" y="4811421"/>
            <a:ext cx="3003950" cy="34535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23" name="Google Shape;323;p52"/>
          <p:cNvSpPr/>
          <p:nvPr/>
        </p:nvSpPr>
        <p:spPr>
          <a:xfrm>
            <a:off x="8299767" y="4817702"/>
            <a:ext cx="337019" cy="341419"/>
          </a:xfrm>
          <a:custGeom>
            <a:rect b="b" l="l" r="r" t="t"/>
            <a:pathLst>
              <a:path extrusionOk="0" h="341419" w="337019">
                <a:moveTo>
                  <a:pt x="337020" y="170710"/>
                </a:moveTo>
                <a:cubicBezTo>
                  <a:pt x="337020" y="264990"/>
                  <a:pt x="261575" y="341420"/>
                  <a:pt x="168510" y="341420"/>
                </a:cubicBezTo>
                <a:cubicBezTo>
                  <a:pt x="75444" y="341420"/>
                  <a:pt x="0" y="264990"/>
                  <a:pt x="0" y="170710"/>
                </a:cubicBezTo>
                <a:cubicBezTo>
                  <a:pt x="0" y="76429"/>
                  <a:pt x="75444" y="0"/>
                  <a:pt x="168510" y="0"/>
                </a:cubicBezTo>
                <a:cubicBezTo>
                  <a:pt x="261575" y="0"/>
                  <a:pt x="337020" y="76429"/>
                  <a:pt x="337020" y="170710"/>
                </a:cubicBezTo>
                <a:close/>
              </a:path>
            </a:pathLst>
          </a:custGeom>
          <a:solidFill>
            <a:srgbClr val="56C4C9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4" name="Google Shape;324;p52"/>
          <p:cNvSpPr/>
          <p:nvPr/>
        </p:nvSpPr>
        <p:spPr>
          <a:xfrm>
            <a:off x="8377148" y="4910469"/>
            <a:ext cx="195892" cy="161462"/>
          </a:xfrm>
          <a:custGeom>
            <a:rect b="b" l="l" r="r" t="t"/>
            <a:pathLst>
              <a:path extrusionOk="0" h="161462" w="195892">
                <a:moveTo>
                  <a:pt x="60546" y="160894"/>
                </a:moveTo>
                <a:cubicBezTo>
                  <a:pt x="134269" y="160894"/>
                  <a:pt x="174992" y="99012"/>
                  <a:pt x="174992" y="44954"/>
                </a:cubicBezTo>
                <a:cubicBezTo>
                  <a:pt x="174992" y="43531"/>
                  <a:pt x="174992" y="41397"/>
                  <a:pt x="174992" y="39974"/>
                </a:cubicBezTo>
                <a:cubicBezTo>
                  <a:pt x="182716" y="34284"/>
                  <a:pt x="189737" y="27171"/>
                  <a:pt x="195354" y="18636"/>
                </a:cubicBezTo>
                <a:cubicBezTo>
                  <a:pt x="188332" y="22192"/>
                  <a:pt x="180609" y="24326"/>
                  <a:pt x="172184" y="25037"/>
                </a:cubicBezTo>
                <a:cubicBezTo>
                  <a:pt x="180609" y="20058"/>
                  <a:pt x="186928" y="12234"/>
                  <a:pt x="189737" y="2276"/>
                </a:cubicBezTo>
                <a:cubicBezTo>
                  <a:pt x="182013" y="7255"/>
                  <a:pt x="173588" y="10101"/>
                  <a:pt x="164460" y="12234"/>
                </a:cubicBezTo>
                <a:cubicBezTo>
                  <a:pt x="157439" y="4410"/>
                  <a:pt x="146907" y="-569"/>
                  <a:pt x="134971" y="-569"/>
                </a:cubicBezTo>
                <a:cubicBezTo>
                  <a:pt x="112503" y="-569"/>
                  <a:pt x="94950" y="17925"/>
                  <a:pt x="94950" y="39974"/>
                </a:cubicBezTo>
                <a:cubicBezTo>
                  <a:pt x="94950" y="42820"/>
                  <a:pt x="95652" y="46376"/>
                  <a:pt x="95652" y="49222"/>
                </a:cubicBezTo>
                <a:cubicBezTo>
                  <a:pt x="61950" y="47799"/>
                  <a:pt x="32461" y="31439"/>
                  <a:pt x="12801" y="6544"/>
                </a:cubicBezTo>
                <a:cubicBezTo>
                  <a:pt x="9291" y="12234"/>
                  <a:pt x="7184" y="19347"/>
                  <a:pt x="7184" y="27171"/>
                </a:cubicBezTo>
                <a:cubicBezTo>
                  <a:pt x="7184" y="41397"/>
                  <a:pt x="14206" y="53489"/>
                  <a:pt x="25440" y="61313"/>
                </a:cubicBezTo>
                <a:cubicBezTo>
                  <a:pt x="19120" y="61313"/>
                  <a:pt x="12801" y="59179"/>
                  <a:pt x="7184" y="56334"/>
                </a:cubicBezTo>
                <a:cubicBezTo>
                  <a:pt x="7184" y="56334"/>
                  <a:pt x="7184" y="56334"/>
                  <a:pt x="7184" y="57046"/>
                </a:cubicBezTo>
                <a:cubicBezTo>
                  <a:pt x="7184" y="76962"/>
                  <a:pt x="21227" y="93321"/>
                  <a:pt x="39482" y="96878"/>
                </a:cubicBezTo>
                <a:cubicBezTo>
                  <a:pt x="35971" y="97589"/>
                  <a:pt x="32461" y="98300"/>
                  <a:pt x="28950" y="98300"/>
                </a:cubicBezTo>
                <a:cubicBezTo>
                  <a:pt x="26141" y="98300"/>
                  <a:pt x="24035" y="98300"/>
                  <a:pt x="21227" y="97589"/>
                </a:cubicBezTo>
                <a:cubicBezTo>
                  <a:pt x="26141" y="113949"/>
                  <a:pt x="40886" y="125329"/>
                  <a:pt x="59141" y="126041"/>
                </a:cubicBezTo>
                <a:cubicBezTo>
                  <a:pt x="45099" y="136710"/>
                  <a:pt x="28248" y="143823"/>
                  <a:pt x="9291" y="143823"/>
                </a:cubicBezTo>
                <a:cubicBezTo>
                  <a:pt x="5780" y="143823"/>
                  <a:pt x="2971" y="143823"/>
                  <a:pt x="-539" y="143112"/>
                </a:cubicBezTo>
                <a:cubicBezTo>
                  <a:pt x="16312" y="154492"/>
                  <a:pt x="38078" y="160894"/>
                  <a:pt x="60546" y="160894"/>
                </a:cubicBezTo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5" name="Google Shape;325;p52"/>
          <p:cNvSpPr txBox="1"/>
          <p:nvPr>
            <p:ph idx="3" type="body"/>
          </p:nvPr>
        </p:nvSpPr>
        <p:spPr>
          <a:xfrm>
            <a:off x="479462" y="2662065"/>
            <a:ext cx="5875093" cy="32177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26" name="Google Shape;326;p52"/>
          <p:cNvSpPr txBox="1"/>
          <p:nvPr>
            <p:ph idx="4" type="body"/>
          </p:nvPr>
        </p:nvSpPr>
        <p:spPr>
          <a:xfrm>
            <a:off x="8691864" y="4311859"/>
            <a:ext cx="2982685" cy="34535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27" name="Google Shape;327;p52"/>
          <p:cNvSpPr/>
          <p:nvPr>
            <p:ph idx="5" type="pic"/>
          </p:nvPr>
        </p:nvSpPr>
        <p:spPr>
          <a:xfrm>
            <a:off x="8266072" y="2102686"/>
            <a:ext cx="3461639" cy="1916421"/>
          </a:xfrm>
          <a:prstGeom prst="rect">
            <a:avLst/>
          </a:prstGeom>
          <a:noFill/>
          <a:ln>
            <a:noFill/>
          </a:ln>
        </p:spPr>
      </p:sp>
      <p:pic>
        <p:nvPicPr>
          <p:cNvPr descr="A picture containing text, clipart&#10;&#10;Description automatically generated" id="328" name="Google Shape;328;p5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6354555" y="277359"/>
            <a:ext cx="1887816" cy="54647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pos="325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am - Several people">
  <p:cSld name="Team - Several people">
    <p:spTree>
      <p:nvGrpSpPr>
        <p:cNvPr id="329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53"/>
          <p:cNvSpPr txBox="1"/>
          <p:nvPr>
            <p:ph idx="1" type="body"/>
          </p:nvPr>
        </p:nvSpPr>
        <p:spPr>
          <a:xfrm>
            <a:off x="479461" y="3997842"/>
            <a:ext cx="3330539" cy="79742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31" name="Google Shape;331;p53"/>
          <p:cNvSpPr txBox="1"/>
          <p:nvPr>
            <p:ph idx="2" type="body"/>
          </p:nvPr>
        </p:nvSpPr>
        <p:spPr>
          <a:xfrm>
            <a:off x="473113" y="3260156"/>
            <a:ext cx="3369682" cy="37617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43535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E43535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32" name="Google Shape;332;p53"/>
          <p:cNvSpPr txBox="1"/>
          <p:nvPr>
            <p:ph idx="3" type="body"/>
          </p:nvPr>
        </p:nvSpPr>
        <p:spPr>
          <a:xfrm>
            <a:off x="4367808" y="3997842"/>
            <a:ext cx="3330539" cy="79742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33" name="Google Shape;333;p53"/>
          <p:cNvSpPr txBox="1"/>
          <p:nvPr>
            <p:ph idx="4" type="body"/>
          </p:nvPr>
        </p:nvSpPr>
        <p:spPr>
          <a:xfrm>
            <a:off x="8256240" y="3997842"/>
            <a:ext cx="3330539" cy="79742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34" name="Google Shape;334;p53"/>
          <p:cNvSpPr txBox="1"/>
          <p:nvPr>
            <p:ph type="title"/>
          </p:nvPr>
        </p:nvSpPr>
        <p:spPr>
          <a:xfrm>
            <a:off x="461871" y="917189"/>
            <a:ext cx="9330311" cy="6905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D8368E"/>
              </a:buClr>
              <a:buSzPts val="4500"/>
              <a:buFont typeface="Libre Franklin"/>
              <a:buNone/>
              <a:defRPr b="0" i="0" sz="4500" u="none" cap="none" strike="noStrike">
                <a:solidFill>
                  <a:srgbClr val="D8368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335" name="Google Shape;335;p53"/>
          <p:cNvSpPr txBox="1"/>
          <p:nvPr>
            <p:ph idx="5" type="body"/>
          </p:nvPr>
        </p:nvSpPr>
        <p:spPr>
          <a:xfrm>
            <a:off x="473112" y="1708217"/>
            <a:ext cx="9329057" cy="48917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85AA7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485AA7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36" name="Google Shape;336;p53"/>
          <p:cNvSpPr txBox="1"/>
          <p:nvPr>
            <p:ph idx="6" type="body"/>
          </p:nvPr>
        </p:nvSpPr>
        <p:spPr>
          <a:xfrm>
            <a:off x="4367808" y="3260156"/>
            <a:ext cx="3369682" cy="37617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43535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E43535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37" name="Google Shape;337;p53"/>
          <p:cNvSpPr txBox="1"/>
          <p:nvPr>
            <p:ph idx="7" type="body"/>
          </p:nvPr>
        </p:nvSpPr>
        <p:spPr>
          <a:xfrm>
            <a:off x="8256240" y="3260156"/>
            <a:ext cx="3369682" cy="37617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43535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E43535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38" name="Google Shape;338;p53"/>
          <p:cNvSpPr txBox="1"/>
          <p:nvPr>
            <p:ph idx="8" type="body"/>
          </p:nvPr>
        </p:nvSpPr>
        <p:spPr>
          <a:xfrm>
            <a:off x="950848" y="5268622"/>
            <a:ext cx="2813079" cy="34535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39" name="Google Shape;339;p53"/>
          <p:cNvSpPr txBox="1"/>
          <p:nvPr>
            <p:ph idx="9" type="body"/>
          </p:nvPr>
        </p:nvSpPr>
        <p:spPr>
          <a:xfrm>
            <a:off x="949693" y="4849271"/>
            <a:ext cx="2824866" cy="34535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40" name="Google Shape;340;p53"/>
          <p:cNvSpPr txBox="1"/>
          <p:nvPr>
            <p:ph idx="13" type="body"/>
          </p:nvPr>
        </p:nvSpPr>
        <p:spPr>
          <a:xfrm>
            <a:off x="473113" y="3645967"/>
            <a:ext cx="3369682" cy="28807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C4C9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56C4C9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41" name="Google Shape;341;p53"/>
          <p:cNvSpPr txBox="1"/>
          <p:nvPr>
            <p:ph idx="14" type="body"/>
          </p:nvPr>
        </p:nvSpPr>
        <p:spPr>
          <a:xfrm>
            <a:off x="4367808" y="3645967"/>
            <a:ext cx="3369682" cy="28807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C4C9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56C4C9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42" name="Google Shape;342;p53"/>
          <p:cNvSpPr txBox="1"/>
          <p:nvPr>
            <p:ph idx="15" type="body"/>
          </p:nvPr>
        </p:nvSpPr>
        <p:spPr>
          <a:xfrm>
            <a:off x="8256240" y="3645967"/>
            <a:ext cx="3369682" cy="28807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C4C9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56C4C9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grpSp>
        <p:nvGrpSpPr>
          <p:cNvPr id="343" name="Google Shape;343;p53"/>
          <p:cNvGrpSpPr/>
          <p:nvPr/>
        </p:nvGrpSpPr>
        <p:grpSpPr>
          <a:xfrm>
            <a:off x="558751" y="5274903"/>
            <a:ext cx="337019" cy="341419"/>
            <a:chOff x="558751" y="5274903"/>
            <a:chExt cx="337019" cy="341419"/>
          </a:xfrm>
        </p:grpSpPr>
        <p:sp>
          <p:nvSpPr>
            <p:cNvPr id="344" name="Google Shape;344;p53"/>
            <p:cNvSpPr/>
            <p:nvPr/>
          </p:nvSpPr>
          <p:spPr>
            <a:xfrm>
              <a:off x="558751" y="5274903"/>
              <a:ext cx="337019" cy="341419"/>
            </a:xfrm>
            <a:custGeom>
              <a:rect b="b" l="l" r="r" t="t"/>
              <a:pathLst>
                <a:path extrusionOk="0" h="341419" w="337019">
                  <a:moveTo>
                    <a:pt x="337020" y="170710"/>
                  </a:moveTo>
                  <a:cubicBezTo>
                    <a:pt x="337020" y="264990"/>
                    <a:pt x="261575" y="341420"/>
                    <a:pt x="168510" y="341420"/>
                  </a:cubicBezTo>
                  <a:cubicBezTo>
                    <a:pt x="75444" y="341420"/>
                    <a:pt x="0" y="264990"/>
                    <a:pt x="0" y="170710"/>
                  </a:cubicBezTo>
                  <a:cubicBezTo>
                    <a:pt x="0" y="76429"/>
                    <a:pt x="75444" y="0"/>
                    <a:pt x="168510" y="0"/>
                  </a:cubicBezTo>
                  <a:cubicBezTo>
                    <a:pt x="261575" y="0"/>
                    <a:pt x="337020" y="76429"/>
                    <a:pt x="337020" y="170710"/>
                  </a:cubicBezTo>
                  <a:close/>
                </a:path>
              </a:pathLst>
            </a:custGeom>
            <a:solidFill>
              <a:srgbClr val="56C4C9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5" name="Google Shape;345;p53"/>
            <p:cNvSpPr/>
            <p:nvPr/>
          </p:nvSpPr>
          <p:spPr>
            <a:xfrm>
              <a:off x="636132" y="5367670"/>
              <a:ext cx="195892" cy="161462"/>
            </a:xfrm>
            <a:custGeom>
              <a:rect b="b" l="l" r="r" t="t"/>
              <a:pathLst>
                <a:path extrusionOk="0" h="161462" w="195892">
                  <a:moveTo>
                    <a:pt x="60546" y="160894"/>
                  </a:moveTo>
                  <a:cubicBezTo>
                    <a:pt x="134269" y="160894"/>
                    <a:pt x="174992" y="99012"/>
                    <a:pt x="174992" y="44954"/>
                  </a:cubicBezTo>
                  <a:cubicBezTo>
                    <a:pt x="174992" y="43531"/>
                    <a:pt x="174992" y="41397"/>
                    <a:pt x="174992" y="39974"/>
                  </a:cubicBezTo>
                  <a:cubicBezTo>
                    <a:pt x="182716" y="34284"/>
                    <a:pt x="189737" y="27171"/>
                    <a:pt x="195354" y="18636"/>
                  </a:cubicBezTo>
                  <a:cubicBezTo>
                    <a:pt x="188332" y="22192"/>
                    <a:pt x="180609" y="24326"/>
                    <a:pt x="172184" y="25037"/>
                  </a:cubicBezTo>
                  <a:cubicBezTo>
                    <a:pt x="180609" y="20058"/>
                    <a:pt x="186928" y="12234"/>
                    <a:pt x="189737" y="2276"/>
                  </a:cubicBezTo>
                  <a:cubicBezTo>
                    <a:pt x="182013" y="7255"/>
                    <a:pt x="173588" y="10101"/>
                    <a:pt x="164460" y="12234"/>
                  </a:cubicBezTo>
                  <a:cubicBezTo>
                    <a:pt x="157439" y="4410"/>
                    <a:pt x="146907" y="-569"/>
                    <a:pt x="134971" y="-569"/>
                  </a:cubicBezTo>
                  <a:cubicBezTo>
                    <a:pt x="112503" y="-569"/>
                    <a:pt x="94950" y="17925"/>
                    <a:pt x="94950" y="39974"/>
                  </a:cubicBezTo>
                  <a:cubicBezTo>
                    <a:pt x="94950" y="42820"/>
                    <a:pt x="95652" y="46376"/>
                    <a:pt x="95652" y="49222"/>
                  </a:cubicBezTo>
                  <a:cubicBezTo>
                    <a:pt x="61950" y="47799"/>
                    <a:pt x="32461" y="31439"/>
                    <a:pt x="12801" y="6544"/>
                  </a:cubicBezTo>
                  <a:cubicBezTo>
                    <a:pt x="9291" y="12234"/>
                    <a:pt x="7184" y="19347"/>
                    <a:pt x="7184" y="27171"/>
                  </a:cubicBezTo>
                  <a:cubicBezTo>
                    <a:pt x="7184" y="41397"/>
                    <a:pt x="14206" y="53489"/>
                    <a:pt x="25440" y="61313"/>
                  </a:cubicBezTo>
                  <a:cubicBezTo>
                    <a:pt x="19120" y="61313"/>
                    <a:pt x="12801" y="59179"/>
                    <a:pt x="7184" y="56334"/>
                  </a:cubicBezTo>
                  <a:cubicBezTo>
                    <a:pt x="7184" y="56334"/>
                    <a:pt x="7184" y="56334"/>
                    <a:pt x="7184" y="57046"/>
                  </a:cubicBezTo>
                  <a:cubicBezTo>
                    <a:pt x="7184" y="76962"/>
                    <a:pt x="21227" y="93321"/>
                    <a:pt x="39482" y="96878"/>
                  </a:cubicBezTo>
                  <a:cubicBezTo>
                    <a:pt x="35971" y="97589"/>
                    <a:pt x="32461" y="98300"/>
                    <a:pt x="28950" y="98300"/>
                  </a:cubicBezTo>
                  <a:cubicBezTo>
                    <a:pt x="26141" y="98300"/>
                    <a:pt x="24035" y="98300"/>
                    <a:pt x="21227" y="97589"/>
                  </a:cubicBezTo>
                  <a:cubicBezTo>
                    <a:pt x="26141" y="113949"/>
                    <a:pt x="40886" y="125329"/>
                    <a:pt x="59141" y="126041"/>
                  </a:cubicBezTo>
                  <a:cubicBezTo>
                    <a:pt x="45099" y="136710"/>
                    <a:pt x="28248" y="143823"/>
                    <a:pt x="9291" y="143823"/>
                  </a:cubicBezTo>
                  <a:cubicBezTo>
                    <a:pt x="5780" y="143823"/>
                    <a:pt x="2971" y="143823"/>
                    <a:pt x="-539" y="143112"/>
                  </a:cubicBezTo>
                  <a:cubicBezTo>
                    <a:pt x="16312" y="154492"/>
                    <a:pt x="38078" y="160894"/>
                    <a:pt x="60546" y="160894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46" name="Google Shape;346;p53"/>
          <p:cNvGrpSpPr/>
          <p:nvPr/>
        </p:nvGrpSpPr>
        <p:grpSpPr>
          <a:xfrm>
            <a:off x="563637" y="4839340"/>
            <a:ext cx="342842" cy="344932"/>
            <a:chOff x="563637" y="4839340"/>
            <a:chExt cx="342842" cy="344932"/>
          </a:xfrm>
        </p:grpSpPr>
        <p:sp>
          <p:nvSpPr>
            <p:cNvPr id="347" name="Google Shape;347;p53"/>
            <p:cNvSpPr/>
            <p:nvPr/>
          </p:nvSpPr>
          <p:spPr>
            <a:xfrm>
              <a:off x="563637" y="4839340"/>
              <a:ext cx="342842" cy="344932"/>
            </a:xfrm>
            <a:custGeom>
              <a:rect b="b" l="l" r="r" t="t"/>
              <a:pathLst>
                <a:path extrusionOk="0" h="344932" w="342842">
                  <a:moveTo>
                    <a:pt x="342842" y="172466"/>
                  </a:moveTo>
                  <a:cubicBezTo>
                    <a:pt x="342842" y="267716"/>
                    <a:pt x="266094" y="344932"/>
                    <a:pt x="171421" y="344932"/>
                  </a:cubicBezTo>
                  <a:cubicBezTo>
                    <a:pt x="76748" y="344932"/>
                    <a:pt x="0" y="267716"/>
                    <a:pt x="0" y="172466"/>
                  </a:cubicBezTo>
                  <a:cubicBezTo>
                    <a:pt x="0" y="77216"/>
                    <a:pt x="76748" y="0"/>
                    <a:pt x="171421" y="0"/>
                  </a:cubicBezTo>
                  <a:cubicBezTo>
                    <a:pt x="266094" y="0"/>
                    <a:pt x="342842" y="77216"/>
                    <a:pt x="342842" y="172466"/>
                  </a:cubicBezTo>
                  <a:close/>
                </a:path>
              </a:pathLst>
            </a:custGeom>
            <a:solidFill>
              <a:srgbClr val="56C4C9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8" name="Google Shape;348;p53"/>
            <p:cNvSpPr/>
            <p:nvPr/>
          </p:nvSpPr>
          <p:spPr>
            <a:xfrm>
              <a:off x="634054" y="4933087"/>
              <a:ext cx="209119" cy="150997"/>
            </a:xfrm>
            <a:custGeom>
              <a:rect b="b" l="l" r="r" t="t"/>
              <a:pathLst>
                <a:path extrusionOk="0" h="150997" w="209119">
                  <a:moveTo>
                    <a:pt x="10555" y="150997"/>
                  </a:moveTo>
                  <a:lnTo>
                    <a:pt x="74572" y="86591"/>
                  </a:lnTo>
                  <a:cubicBezTo>
                    <a:pt x="78128" y="89453"/>
                    <a:pt x="81684" y="92316"/>
                    <a:pt x="85241" y="93747"/>
                  </a:cubicBezTo>
                  <a:cubicBezTo>
                    <a:pt x="90220" y="95894"/>
                    <a:pt x="95199" y="97325"/>
                    <a:pt x="100889" y="98041"/>
                  </a:cubicBezTo>
                  <a:cubicBezTo>
                    <a:pt x="107291" y="98757"/>
                    <a:pt x="113693" y="97325"/>
                    <a:pt x="120094" y="95178"/>
                  </a:cubicBezTo>
                  <a:cubicBezTo>
                    <a:pt x="125073" y="93031"/>
                    <a:pt x="130052" y="90169"/>
                    <a:pt x="134320" y="86591"/>
                  </a:cubicBezTo>
                  <a:lnTo>
                    <a:pt x="198336" y="150997"/>
                  </a:lnTo>
                  <a:lnTo>
                    <a:pt x="10555" y="150997"/>
                  </a:lnTo>
                  <a:close/>
                  <a:moveTo>
                    <a:pt x="63902" y="75856"/>
                  </a:moveTo>
                  <a:lnTo>
                    <a:pt x="-114" y="140263"/>
                  </a:lnTo>
                  <a:lnTo>
                    <a:pt x="-114" y="11450"/>
                  </a:lnTo>
                  <a:lnTo>
                    <a:pt x="63902" y="75856"/>
                  </a:lnTo>
                  <a:close/>
                  <a:moveTo>
                    <a:pt x="209005" y="11450"/>
                  </a:moveTo>
                  <a:lnTo>
                    <a:pt x="209005" y="140263"/>
                  </a:lnTo>
                  <a:lnTo>
                    <a:pt x="144989" y="75856"/>
                  </a:lnTo>
                  <a:cubicBezTo>
                    <a:pt x="167039" y="55103"/>
                    <a:pt x="187667" y="32919"/>
                    <a:pt x="209005" y="11450"/>
                  </a:cubicBezTo>
                  <a:close/>
                  <a:moveTo>
                    <a:pt x="198336" y="716"/>
                  </a:moveTo>
                  <a:lnTo>
                    <a:pt x="125073" y="74425"/>
                  </a:lnTo>
                  <a:cubicBezTo>
                    <a:pt x="122228" y="77288"/>
                    <a:pt x="118672" y="79435"/>
                    <a:pt x="115115" y="80866"/>
                  </a:cubicBezTo>
                  <a:cubicBezTo>
                    <a:pt x="107291" y="83728"/>
                    <a:pt x="98755" y="83728"/>
                    <a:pt x="91642" y="80150"/>
                  </a:cubicBezTo>
                  <a:cubicBezTo>
                    <a:pt x="88797" y="78719"/>
                    <a:pt x="85952" y="76572"/>
                    <a:pt x="83107" y="74425"/>
                  </a:cubicBezTo>
                  <a:cubicBezTo>
                    <a:pt x="81684" y="72994"/>
                    <a:pt x="80973" y="72278"/>
                    <a:pt x="79551" y="70847"/>
                  </a:cubicBezTo>
                  <a:cubicBezTo>
                    <a:pt x="79551" y="70847"/>
                    <a:pt x="79551" y="70847"/>
                    <a:pt x="79551" y="70847"/>
                  </a:cubicBezTo>
                  <a:cubicBezTo>
                    <a:pt x="78839" y="70131"/>
                    <a:pt x="78839" y="70131"/>
                    <a:pt x="78128" y="69416"/>
                  </a:cubicBezTo>
                  <a:cubicBezTo>
                    <a:pt x="54655" y="46516"/>
                    <a:pt x="31894" y="23616"/>
                    <a:pt x="9133" y="0"/>
                  </a:cubicBezTo>
                  <a:lnTo>
                    <a:pt x="19833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49" name="Google Shape;349;p53"/>
          <p:cNvSpPr txBox="1"/>
          <p:nvPr>
            <p:ph idx="16" type="body"/>
          </p:nvPr>
        </p:nvSpPr>
        <p:spPr>
          <a:xfrm>
            <a:off x="4803432" y="5268622"/>
            <a:ext cx="2813079" cy="34535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50" name="Google Shape;350;p53"/>
          <p:cNvSpPr txBox="1"/>
          <p:nvPr>
            <p:ph idx="17" type="body"/>
          </p:nvPr>
        </p:nvSpPr>
        <p:spPr>
          <a:xfrm>
            <a:off x="4802277" y="4849271"/>
            <a:ext cx="2824866" cy="34535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grpSp>
        <p:nvGrpSpPr>
          <p:cNvPr id="351" name="Google Shape;351;p53"/>
          <p:cNvGrpSpPr/>
          <p:nvPr/>
        </p:nvGrpSpPr>
        <p:grpSpPr>
          <a:xfrm>
            <a:off x="4411335" y="5274903"/>
            <a:ext cx="337019" cy="341419"/>
            <a:chOff x="4411335" y="5274903"/>
            <a:chExt cx="337019" cy="341419"/>
          </a:xfrm>
        </p:grpSpPr>
        <p:sp>
          <p:nvSpPr>
            <p:cNvPr id="352" name="Google Shape;352;p53"/>
            <p:cNvSpPr/>
            <p:nvPr/>
          </p:nvSpPr>
          <p:spPr>
            <a:xfrm>
              <a:off x="4411335" y="5274903"/>
              <a:ext cx="337019" cy="341419"/>
            </a:xfrm>
            <a:custGeom>
              <a:rect b="b" l="l" r="r" t="t"/>
              <a:pathLst>
                <a:path extrusionOk="0" h="341419" w="337019">
                  <a:moveTo>
                    <a:pt x="337020" y="170710"/>
                  </a:moveTo>
                  <a:cubicBezTo>
                    <a:pt x="337020" y="264990"/>
                    <a:pt x="261575" y="341420"/>
                    <a:pt x="168510" y="341420"/>
                  </a:cubicBezTo>
                  <a:cubicBezTo>
                    <a:pt x="75444" y="341420"/>
                    <a:pt x="0" y="264990"/>
                    <a:pt x="0" y="170710"/>
                  </a:cubicBezTo>
                  <a:cubicBezTo>
                    <a:pt x="0" y="76429"/>
                    <a:pt x="75444" y="0"/>
                    <a:pt x="168510" y="0"/>
                  </a:cubicBezTo>
                  <a:cubicBezTo>
                    <a:pt x="261575" y="0"/>
                    <a:pt x="337020" y="76429"/>
                    <a:pt x="337020" y="170710"/>
                  </a:cubicBezTo>
                  <a:close/>
                </a:path>
              </a:pathLst>
            </a:custGeom>
            <a:solidFill>
              <a:srgbClr val="56C4C9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3" name="Google Shape;353;p53"/>
            <p:cNvSpPr/>
            <p:nvPr/>
          </p:nvSpPr>
          <p:spPr>
            <a:xfrm>
              <a:off x="4488716" y="5367670"/>
              <a:ext cx="195892" cy="161462"/>
            </a:xfrm>
            <a:custGeom>
              <a:rect b="b" l="l" r="r" t="t"/>
              <a:pathLst>
                <a:path extrusionOk="0" h="161462" w="195892">
                  <a:moveTo>
                    <a:pt x="60546" y="160894"/>
                  </a:moveTo>
                  <a:cubicBezTo>
                    <a:pt x="134269" y="160894"/>
                    <a:pt x="174992" y="99012"/>
                    <a:pt x="174992" y="44954"/>
                  </a:cubicBezTo>
                  <a:cubicBezTo>
                    <a:pt x="174992" y="43531"/>
                    <a:pt x="174992" y="41397"/>
                    <a:pt x="174992" y="39974"/>
                  </a:cubicBezTo>
                  <a:cubicBezTo>
                    <a:pt x="182716" y="34284"/>
                    <a:pt x="189737" y="27171"/>
                    <a:pt x="195354" y="18636"/>
                  </a:cubicBezTo>
                  <a:cubicBezTo>
                    <a:pt x="188332" y="22192"/>
                    <a:pt x="180609" y="24326"/>
                    <a:pt x="172184" y="25037"/>
                  </a:cubicBezTo>
                  <a:cubicBezTo>
                    <a:pt x="180609" y="20058"/>
                    <a:pt x="186928" y="12234"/>
                    <a:pt x="189737" y="2276"/>
                  </a:cubicBezTo>
                  <a:cubicBezTo>
                    <a:pt x="182013" y="7255"/>
                    <a:pt x="173588" y="10101"/>
                    <a:pt x="164460" y="12234"/>
                  </a:cubicBezTo>
                  <a:cubicBezTo>
                    <a:pt x="157439" y="4410"/>
                    <a:pt x="146907" y="-569"/>
                    <a:pt x="134971" y="-569"/>
                  </a:cubicBezTo>
                  <a:cubicBezTo>
                    <a:pt x="112503" y="-569"/>
                    <a:pt x="94950" y="17925"/>
                    <a:pt x="94950" y="39974"/>
                  </a:cubicBezTo>
                  <a:cubicBezTo>
                    <a:pt x="94950" y="42820"/>
                    <a:pt x="95652" y="46376"/>
                    <a:pt x="95652" y="49222"/>
                  </a:cubicBezTo>
                  <a:cubicBezTo>
                    <a:pt x="61950" y="47799"/>
                    <a:pt x="32461" y="31439"/>
                    <a:pt x="12801" y="6544"/>
                  </a:cubicBezTo>
                  <a:cubicBezTo>
                    <a:pt x="9291" y="12234"/>
                    <a:pt x="7184" y="19347"/>
                    <a:pt x="7184" y="27171"/>
                  </a:cubicBezTo>
                  <a:cubicBezTo>
                    <a:pt x="7184" y="41397"/>
                    <a:pt x="14206" y="53489"/>
                    <a:pt x="25440" y="61313"/>
                  </a:cubicBezTo>
                  <a:cubicBezTo>
                    <a:pt x="19120" y="61313"/>
                    <a:pt x="12801" y="59179"/>
                    <a:pt x="7184" y="56334"/>
                  </a:cubicBezTo>
                  <a:cubicBezTo>
                    <a:pt x="7184" y="56334"/>
                    <a:pt x="7184" y="56334"/>
                    <a:pt x="7184" y="57046"/>
                  </a:cubicBezTo>
                  <a:cubicBezTo>
                    <a:pt x="7184" y="76962"/>
                    <a:pt x="21227" y="93321"/>
                    <a:pt x="39482" y="96878"/>
                  </a:cubicBezTo>
                  <a:cubicBezTo>
                    <a:pt x="35971" y="97589"/>
                    <a:pt x="32461" y="98300"/>
                    <a:pt x="28950" y="98300"/>
                  </a:cubicBezTo>
                  <a:cubicBezTo>
                    <a:pt x="26141" y="98300"/>
                    <a:pt x="24035" y="98300"/>
                    <a:pt x="21227" y="97589"/>
                  </a:cubicBezTo>
                  <a:cubicBezTo>
                    <a:pt x="26141" y="113949"/>
                    <a:pt x="40886" y="125329"/>
                    <a:pt x="59141" y="126041"/>
                  </a:cubicBezTo>
                  <a:cubicBezTo>
                    <a:pt x="45099" y="136710"/>
                    <a:pt x="28248" y="143823"/>
                    <a:pt x="9291" y="143823"/>
                  </a:cubicBezTo>
                  <a:cubicBezTo>
                    <a:pt x="5780" y="143823"/>
                    <a:pt x="2971" y="143823"/>
                    <a:pt x="-539" y="143112"/>
                  </a:cubicBezTo>
                  <a:cubicBezTo>
                    <a:pt x="16312" y="154492"/>
                    <a:pt x="38078" y="160894"/>
                    <a:pt x="60546" y="160894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54" name="Google Shape;354;p53"/>
          <p:cNvGrpSpPr/>
          <p:nvPr/>
        </p:nvGrpSpPr>
        <p:grpSpPr>
          <a:xfrm>
            <a:off x="4416221" y="4839340"/>
            <a:ext cx="342842" cy="344932"/>
            <a:chOff x="4416221" y="4839340"/>
            <a:chExt cx="342842" cy="344932"/>
          </a:xfrm>
        </p:grpSpPr>
        <p:sp>
          <p:nvSpPr>
            <p:cNvPr id="355" name="Google Shape;355;p53"/>
            <p:cNvSpPr/>
            <p:nvPr/>
          </p:nvSpPr>
          <p:spPr>
            <a:xfrm>
              <a:off x="4416221" y="4839340"/>
              <a:ext cx="342842" cy="344932"/>
            </a:xfrm>
            <a:custGeom>
              <a:rect b="b" l="l" r="r" t="t"/>
              <a:pathLst>
                <a:path extrusionOk="0" h="344932" w="342842">
                  <a:moveTo>
                    <a:pt x="342842" y="172466"/>
                  </a:moveTo>
                  <a:cubicBezTo>
                    <a:pt x="342842" y="267716"/>
                    <a:pt x="266094" y="344932"/>
                    <a:pt x="171421" y="344932"/>
                  </a:cubicBezTo>
                  <a:cubicBezTo>
                    <a:pt x="76748" y="344932"/>
                    <a:pt x="0" y="267716"/>
                    <a:pt x="0" y="172466"/>
                  </a:cubicBezTo>
                  <a:cubicBezTo>
                    <a:pt x="0" y="77216"/>
                    <a:pt x="76748" y="0"/>
                    <a:pt x="171421" y="0"/>
                  </a:cubicBezTo>
                  <a:cubicBezTo>
                    <a:pt x="266094" y="0"/>
                    <a:pt x="342842" y="77216"/>
                    <a:pt x="342842" y="172466"/>
                  </a:cubicBezTo>
                  <a:close/>
                </a:path>
              </a:pathLst>
            </a:custGeom>
            <a:solidFill>
              <a:srgbClr val="56C4C9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6" name="Google Shape;356;p53"/>
            <p:cNvSpPr/>
            <p:nvPr/>
          </p:nvSpPr>
          <p:spPr>
            <a:xfrm>
              <a:off x="4486638" y="4933087"/>
              <a:ext cx="209119" cy="150997"/>
            </a:xfrm>
            <a:custGeom>
              <a:rect b="b" l="l" r="r" t="t"/>
              <a:pathLst>
                <a:path extrusionOk="0" h="150997" w="209119">
                  <a:moveTo>
                    <a:pt x="10555" y="150997"/>
                  </a:moveTo>
                  <a:lnTo>
                    <a:pt x="74572" y="86591"/>
                  </a:lnTo>
                  <a:cubicBezTo>
                    <a:pt x="78128" y="89453"/>
                    <a:pt x="81684" y="92316"/>
                    <a:pt x="85241" y="93747"/>
                  </a:cubicBezTo>
                  <a:cubicBezTo>
                    <a:pt x="90220" y="95894"/>
                    <a:pt x="95199" y="97325"/>
                    <a:pt x="100889" y="98041"/>
                  </a:cubicBezTo>
                  <a:cubicBezTo>
                    <a:pt x="107291" y="98757"/>
                    <a:pt x="113693" y="97325"/>
                    <a:pt x="120094" y="95178"/>
                  </a:cubicBezTo>
                  <a:cubicBezTo>
                    <a:pt x="125073" y="93031"/>
                    <a:pt x="130052" y="90169"/>
                    <a:pt x="134320" y="86591"/>
                  </a:cubicBezTo>
                  <a:lnTo>
                    <a:pt x="198336" y="150997"/>
                  </a:lnTo>
                  <a:lnTo>
                    <a:pt x="10555" y="150997"/>
                  </a:lnTo>
                  <a:close/>
                  <a:moveTo>
                    <a:pt x="63902" y="75856"/>
                  </a:moveTo>
                  <a:lnTo>
                    <a:pt x="-114" y="140263"/>
                  </a:lnTo>
                  <a:lnTo>
                    <a:pt x="-114" y="11450"/>
                  </a:lnTo>
                  <a:lnTo>
                    <a:pt x="63902" y="75856"/>
                  </a:lnTo>
                  <a:close/>
                  <a:moveTo>
                    <a:pt x="209005" y="11450"/>
                  </a:moveTo>
                  <a:lnTo>
                    <a:pt x="209005" y="140263"/>
                  </a:lnTo>
                  <a:lnTo>
                    <a:pt x="144989" y="75856"/>
                  </a:lnTo>
                  <a:cubicBezTo>
                    <a:pt x="167039" y="55103"/>
                    <a:pt x="187667" y="32919"/>
                    <a:pt x="209005" y="11450"/>
                  </a:cubicBezTo>
                  <a:close/>
                  <a:moveTo>
                    <a:pt x="198336" y="716"/>
                  </a:moveTo>
                  <a:lnTo>
                    <a:pt x="125073" y="74425"/>
                  </a:lnTo>
                  <a:cubicBezTo>
                    <a:pt x="122228" y="77288"/>
                    <a:pt x="118672" y="79435"/>
                    <a:pt x="115115" y="80866"/>
                  </a:cubicBezTo>
                  <a:cubicBezTo>
                    <a:pt x="107291" y="83728"/>
                    <a:pt x="98755" y="83728"/>
                    <a:pt x="91642" y="80150"/>
                  </a:cubicBezTo>
                  <a:cubicBezTo>
                    <a:pt x="88797" y="78719"/>
                    <a:pt x="85952" y="76572"/>
                    <a:pt x="83107" y="74425"/>
                  </a:cubicBezTo>
                  <a:cubicBezTo>
                    <a:pt x="81684" y="72994"/>
                    <a:pt x="80973" y="72278"/>
                    <a:pt x="79551" y="70847"/>
                  </a:cubicBezTo>
                  <a:cubicBezTo>
                    <a:pt x="79551" y="70847"/>
                    <a:pt x="79551" y="70847"/>
                    <a:pt x="79551" y="70847"/>
                  </a:cubicBezTo>
                  <a:cubicBezTo>
                    <a:pt x="78839" y="70131"/>
                    <a:pt x="78839" y="70131"/>
                    <a:pt x="78128" y="69416"/>
                  </a:cubicBezTo>
                  <a:cubicBezTo>
                    <a:pt x="54655" y="46516"/>
                    <a:pt x="31894" y="23616"/>
                    <a:pt x="9133" y="0"/>
                  </a:cubicBezTo>
                  <a:lnTo>
                    <a:pt x="19833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57" name="Google Shape;357;p53"/>
          <p:cNvSpPr txBox="1"/>
          <p:nvPr>
            <p:ph idx="18" type="body"/>
          </p:nvPr>
        </p:nvSpPr>
        <p:spPr>
          <a:xfrm>
            <a:off x="8691864" y="5268622"/>
            <a:ext cx="2813079" cy="34535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58" name="Google Shape;358;p53"/>
          <p:cNvSpPr txBox="1"/>
          <p:nvPr>
            <p:ph idx="19" type="body"/>
          </p:nvPr>
        </p:nvSpPr>
        <p:spPr>
          <a:xfrm>
            <a:off x="8690709" y="4849271"/>
            <a:ext cx="2824866" cy="34535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grpSp>
        <p:nvGrpSpPr>
          <p:cNvPr id="359" name="Google Shape;359;p53"/>
          <p:cNvGrpSpPr/>
          <p:nvPr/>
        </p:nvGrpSpPr>
        <p:grpSpPr>
          <a:xfrm>
            <a:off x="8299767" y="5274903"/>
            <a:ext cx="337019" cy="341419"/>
            <a:chOff x="8299767" y="5274903"/>
            <a:chExt cx="337019" cy="341419"/>
          </a:xfrm>
        </p:grpSpPr>
        <p:sp>
          <p:nvSpPr>
            <p:cNvPr id="360" name="Google Shape;360;p53"/>
            <p:cNvSpPr/>
            <p:nvPr/>
          </p:nvSpPr>
          <p:spPr>
            <a:xfrm>
              <a:off x="8299767" y="5274903"/>
              <a:ext cx="337019" cy="341419"/>
            </a:xfrm>
            <a:custGeom>
              <a:rect b="b" l="l" r="r" t="t"/>
              <a:pathLst>
                <a:path extrusionOk="0" h="341419" w="337019">
                  <a:moveTo>
                    <a:pt x="337020" y="170710"/>
                  </a:moveTo>
                  <a:cubicBezTo>
                    <a:pt x="337020" y="264990"/>
                    <a:pt x="261575" y="341420"/>
                    <a:pt x="168510" y="341420"/>
                  </a:cubicBezTo>
                  <a:cubicBezTo>
                    <a:pt x="75444" y="341420"/>
                    <a:pt x="0" y="264990"/>
                    <a:pt x="0" y="170710"/>
                  </a:cubicBezTo>
                  <a:cubicBezTo>
                    <a:pt x="0" y="76429"/>
                    <a:pt x="75444" y="0"/>
                    <a:pt x="168510" y="0"/>
                  </a:cubicBezTo>
                  <a:cubicBezTo>
                    <a:pt x="261575" y="0"/>
                    <a:pt x="337020" y="76429"/>
                    <a:pt x="337020" y="170710"/>
                  </a:cubicBezTo>
                  <a:close/>
                </a:path>
              </a:pathLst>
            </a:custGeom>
            <a:solidFill>
              <a:srgbClr val="56C4C9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1" name="Google Shape;361;p53"/>
            <p:cNvSpPr/>
            <p:nvPr/>
          </p:nvSpPr>
          <p:spPr>
            <a:xfrm>
              <a:off x="8377148" y="5367670"/>
              <a:ext cx="195892" cy="161462"/>
            </a:xfrm>
            <a:custGeom>
              <a:rect b="b" l="l" r="r" t="t"/>
              <a:pathLst>
                <a:path extrusionOk="0" h="161462" w="195892">
                  <a:moveTo>
                    <a:pt x="60546" y="160894"/>
                  </a:moveTo>
                  <a:cubicBezTo>
                    <a:pt x="134269" y="160894"/>
                    <a:pt x="174992" y="99012"/>
                    <a:pt x="174992" y="44954"/>
                  </a:cubicBezTo>
                  <a:cubicBezTo>
                    <a:pt x="174992" y="43531"/>
                    <a:pt x="174992" y="41397"/>
                    <a:pt x="174992" y="39974"/>
                  </a:cubicBezTo>
                  <a:cubicBezTo>
                    <a:pt x="182716" y="34284"/>
                    <a:pt x="189737" y="27171"/>
                    <a:pt x="195354" y="18636"/>
                  </a:cubicBezTo>
                  <a:cubicBezTo>
                    <a:pt x="188332" y="22192"/>
                    <a:pt x="180609" y="24326"/>
                    <a:pt x="172184" y="25037"/>
                  </a:cubicBezTo>
                  <a:cubicBezTo>
                    <a:pt x="180609" y="20058"/>
                    <a:pt x="186928" y="12234"/>
                    <a:pt x="189737" y="2276"/>
                  </a:cubicBezTo>
                  <a:cubicBezTo>
                    <a:pt x="182013" y="7255"/>
                    <a:pt x="173588" y="10101"/>
                    <a:pt x="164460" y="12234"/>
                  </a:cubicBezTo>
                  <a:cubicBezTo>
                    <a:pt x="157439" y="4410"/>
                    <a:pt x="146907" y="-569"/>
                    <a:pt x="134971" y="-569"/>
                  </a:cubicBezTo>
                  <a:cubicBezTo>
                    <a:pt x="112503" y="-569"/>
                    <a:pt x="94950" y="17925"/>
                    <a:pt x="94950" y="39974"/>
                  </a:cubicBezTo>
                  <a:cubicBezTo>
                    <a:pt x="94950" y="42820"/>
                    <a:pt x="95652" y="46376"/>
                    <a:pt x="95652" y="49222"/>
                  </a:cubicBezTo>
                  <a:cubicBezTo>
                    <a:pt x="61950" y="47799"/>
                    <a:pt x="32461" y="31439"/>
                    <a:pt x="12801" y="6544"/>
                  </a:cubicBezTo>
                  <a:cubicBezTo>
                    <a:pt x="9291" y="12234"/>
                    <a:pt x="7184" y="19347"/>
                    <a:pt x="7184" y="27171"/>
                  </a:cubicBezTo>
                  <a:cubicBezTo>
                    <a:pt x="7184" y="41397"/>
                    <a:pt x="14206" y="53489"/>
                    <a:pt x="25440" y="61313"/>
                  </a:cubicBezTo>
                  <a:cubicBezTo>
                    <a:pt x="19120" y="61313"/>
                    <a:pt x="12801" y="59179"/>
                    <a:pt x="7184" y="56334"/>
                  </a:cubicBezTo>
                  <a:cubicBezTo>
                    <a:pt x="7184" y="56334"/>
                    <a:pt x="7184" y="56334"/>
                    <a:pt x="7184" y="57046"/>
                  </a:cubicBezTo>
                  <a:cubicBezTo>
                    <a:pt x="7184" y="76962"/>
                    <a:pt x="21227" y="93321"/>
                    <a:pt x="39482" y="96878"/>
                  </a:cubicBezTo>
                  <a:cubicBezTo>
                    <a:pt x="35971" y="97589"/>
                    <a:pt x="32461" y="98300"/>
                    <a:pt x="28950" y="98300"/>
                  </a:cubicBezTo>
                  <a:cubicBezTo>
                    <a:pt x="26141" y="98300"/>
                    <a:pt x="24035" y="98300"/>
                    <a:pt x="21227" y="97589"/>
                  </a:cubicBezTo>
                  <a:cubicBezTo>
                    <a:pt x="26141" y="113949"/>
                    <a:pt x="40886" y="125329"/>
                    <a:pt x="59141" y="126041"/>
                  </a:cubicBezTo>
                  <a:cubicBezTo>
                    <a:pt x="45099" y="136710"/>
                    <a:pt x="28248" y="143823"/>
                    <a:pt x="9291" y="143823"/>
                  </a:cubicBezTo>
                  <a:cubicBezTo>
                    <a:pt x="5780" y="143823"/>
                    <a:pt x="2971" y="143823"/>
                    <a:pt x="-539" y="143112"/>
                  </a:cubicBezTo>
                  <a:cubicBezTo>
                    <a:pt x="16312" y="154492"/>
                    <a:pt x="38078" y="160894"/>
                    <a:pt x="60546" y="160894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62" name="Google Shape;362;p53"/>
          <p:cNvGrpSpPr/>
          <p:nvPr/>
        </p:nvGrpSpPr>
        <p:grpSpPr>
          <a:xfrm>
            <a:off x="8304653" y="4839340"/>
            <a:ext cx="342842" cy="344932"/>
            <a:chOff x="8304653" y="4839340"/>
            <a:chExt cx="342842" cy="344932"/>
          </a:xfrm>
        </p:grpSpPr>
        <p:sp>
          <p:nvSpPr>
            <p:cNvPr id="363" name="Google Shape;363;p53"/>
            <p:cNvSpPr/>
            <p:nvPr/>
          </p:nvSpPr>
          <p:spPr>
            <a:xfrm>
              <a:off x="8304653" y="4839340"/>
              <a:ext cx="342842" cy="344932"/>
            </a:xfrm>
            <a:custGeom>
              <a:rect b="b" l="l" r="r" t="t"/>
              <a:pathLst>
                <a:path extrusionOk="0" h="344932" w="342842">
                  <a:moveTo>
                    <a:pt x="342842" y="172466"/>
                  </a:moveTo>
                  <a:cubicBezTo>
                    <a:pt x="342842" y="267716"/>
                    <a:pt x="266094" y="344932"/>
                    <a:pt x="171421" y="344932"/>
                  </a:cubicBezTo>
                  <a:cubicBezTo>
                    <a:pt x="76748" y="344932"/>
                    <a:pt x="0" y="267716"/>
                    <a:pt x="0" y="172466"/>
                  </a:cubicBezTo>
                  <a:cubicBezTo>
                    <a:pt x="0" y="77216"/>
                    <a:pt x="76748" y="0"/>
                    <a:pt x="171421" y="0"/>
                  </a:cubicBezTo>
                  <a:cubicBezTo>
                    <a:pt x="266094" y="0"/>
                    <a:pt x="342842" y="77216"/>
                    <a:pt x="342842" y="172466"/>
                  </a:cubicBezTo>
                  <a:close/>
                </a:path>
              </a:pathLst>
            </a:custGeom>
            <a:solidFill>
              <a:srgbClr val="56C4C9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4" name="Google Shape;364;p53"/>
            <p:cNvSpPr/>
            <p:nvPr/>
          </p:nvSpPr>
          <p:spPr>
            <a:xfrm>
              <a:off x="8375070" y="4933087"/>
              <a:ext cx="209119" cy="150997"/>
            </a:xfrm>
            <a:custGeom>
              <a:rect b="b" l="l" r="r" t="t"/>
              <a:pathLst>
                <a:path extrusionOk="0" h="150997" w="209119">
                  <a:moveTo>
                    <a:pt x="10555" y="150997"/>
                  </a:moveTo>
                  <a:lnTo>
                    <a:pt x="74572" y="86591"/>
                  </a:lnTo>
                  <a:cubicBezTo>
                    <a:pt x="78128" y="89453"/>
                    <a:pt x="81684" y="92316"/>
                    <a:pt x="85241" y="93747"/>
                  </a:cubicBezTo>
                  <a:cubicBezTo>
                    <a:pt x="90220" y="95894"/>
                    <a:pt x="95199" y="97325"/>
                    <a:pt x="100889" y="98041"/>
                  </a:cubicBezTo>
                  <a:cubicBezTo>
                    <a:pt x="107291" y="98757"/>
                    <a:pt x="113693" y="97325"/>
                    <a:pt x="120094" y="95178"/>
                  </a:cubicBezTo>
                  <a:cubicBezTo>
                    <a:pt x="125073" y="93031"/>
                    <a:pt x="130052" y="90169"/>
                    <a:pt x="134320" y="86591"/>
                  </a:cubicBezTo>
                  <a:lnTo>
                    <a:pt x="198336" y="150997"/>
                  </a:lnTo>
                  <a:lnTo>
                    <a:pt x="10555" y="150997"/>
                  </a:lnTo>
                  <a:close/>
                  <a:moveTo>
                    <a:pt x="63902" y="75856"/>
                  </a:moveTo>
                  <a:lnTo>
                    <a:pt x="-114" y="140263"/>
                  </a:lnTo>
                  <a:lnTo>
                    <a:pt x="-114" y="11450"/>
                  </a:lnTo>
                  <a:lnTo>
                    <a:pt x="63902" y="75856"/>
                  </a:lnTo>
                  <a:close/>
                  <a:moveTo>
                    <a:pt x="209005" y="11450"/>
                  </a:moveTo>
                  <a:lnTo>
                    <a:pt x="209005" y="140263"/>
                  </a:lnTo>
                  <a:lnTo>
                    <a:pt x="144989" y="75856"/>
                  </a:lnTo>
                  <a:cubicBezTo>
                    <a:pt x="167039" y="55103"/>
                    <a:pt x="187667" y="32919"/>
                    <a:pt x="209005" y="11450"/>
                  </a:cubicBezTo>
                  <a:close/>
                  <a:moveTo>
                    <a:pt x="198336" y="716"/>
                  </a:moveTo>
                  <a:lnTo>
                    <a:pt x="125073" y="74425"/>
                  </a:lnTo>
                  <a:cubicBezTo>
                    <a:pt x="122228" y="77288"/>
                    <a:pt x="118672" y="79435"/>
                    <a:pt x="115115" y="80866"/>
                  </a:cubicBezTo>
                  <a:cubicBezTo>
                    <a:pt x="107291" y="83728"/>
                    <a:pt x="98755" y="83728"/>
                    <a:pt x="91642" y="80150"/>
                  </a:cubicBezTo>
                  <a:cubicBezTo>
                    <a:pt x="88797" y="78719"/>
                    <a:pt x="85952" y="76572"/>
                    <a:pt x="83107" y="74425"/>
                  </a:cubicBezTo>
                  <a:cubicBezTo>
                    <a:pt x="81684" y="72994"/>
                    <a:pt x="80973" y="72278"/>
                    <a:pt x="79551" y="70847"/>
                  </a:cubicBezTo>
                  <a:cubicBezTo>
                    <a:pt x="79551" y="70847"/>
                    <a:pt x="79551" y="70847"/>
                    <a:pt x="79551" y="70847"/>
                  </a:cubicBezTo>
                  <a:cubicBezTo>
                    <a:pt x="78839" y="70131"/>
                    <a:pt x="78839" y="70131"/>
                    <a:pt x="78128" y="69416"/>
                  </a:cubicBezTo>
                  <a:cubicBezTo>
                    <a:pt x="54655" y="46516"/>
                    <a:pt x="31894" y="23616"/>
                    <a:pt x="9133" y="0"/>
                  </a:cubicBezTo>
                  <a:lnTo>
                    <a:pt x="19833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65" name="Google Shape;365;p53"/>
          <p:cNvGrpSpPr/>
          <p:nvPr/>
        </p:nvGrpSpPr>
        <p:grpSpPr>
          <a:xfrm>
            <a:off x="4367808" y="2768705"/>
            <a:ext cx="541613" cy="281982"/>
            <a:chOff x="3432971" y="1227145"/>
            <a:chExt cx="260741" cy="138676"/>
          </a:xfrm>
        </p:grpSpPr>
        <p:sp>
          <p:nvSpPr>
            <p:cNvPr id="366" name="Google Shape;366;p53"/>
            <p:cNvSpPr/>
            <p:nvPr/>
          </p:nvSpPr>
          <p:spPr>
            <a:xfrm>
              <a:off x="3432971" y="1227145"/>
              <a:ext cx="216682" cy="69338"/>
            </a:xfrm>
            <a:prstGeom prst="rect">
              <a:avLst/>
            </a:prstGeom>
            <a:solidFill>
              <a:srgbClr val="56C4C9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7" name="Google Shape;367;p53"/>
            <p:cNvSpPr/>
            <p:nvPr/>
          </p:nvSpPr>
          <p:spPr>
            <a:xfrm>
              <a:off x="3477030" y="1296483"/>
              <a:ext cx="216682" cy="69338"/>
            </a:xfrm>
            <a:prstGeom prst="rect">
              <a:avLst/>
            </a:prstGeom>
            <a:solidFill>
              <a:srgbClr val="E6BC3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68" name="Google Shape;368;p53"/>
          <p:cNvGrpSpPr/>
          <p:nvPr/>
        </p:nvGrpSpPr>
        <p:grpSpPr>
          <a:xfrm>
            <a:off x="8256240" y="2740671"/>
            <a:ext cx="541369" cy="279667"/>
            <a:chOff x="3585371" y="1379545"/>
            <a:chExt cx="260741" cy="138676"/>
          </a:xfrm>
        </p:grpSpPr>
        <p:sp>
          <p:nvSpPr>
            <p:cNvPr id="369" name="Google Shape;369;p53"/>
            <p:cNvSpPr/>
            <p:nvPr/>
          </p:nvSpPr>
          <p:spPr>
            <a:xfrm>
              <a:off x="3585371" y="1379545"/>
              <a:ext cx="216682" cy="69338"/>
            </a:xfrm>
            <a:prstGeom prst="rect">
              <a:avLst/>
            </a:prstGeom>
            <a:solidFill>
              <a:srgbClr val="E43535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0" name="Google Shape;370;p53"/>
            <p:cNvSpPr/>
            <p:nvPr/>
          </p:nvSpPr>
          <p:spPr>
            <a:xfrm>
              <a:off x="3629430" y="1448883"/>
              <a:ext cx="216682" cy="69338"/>
            </a:xfrm>
            <a:prstGeom prst="rect">
              <a:avLst/>
            </a:prstGeom>
            <a:solidFill>
              <a:srgbClr val="485AA7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71" name="Google Shape;371;p53"/>
          <p:cNvGrpSpPr/>
          <p:nvPr/>
        </p:nvGrpSpPr>
        <p:grpSpPr>
          <a:xfrm>
            <a:off x="515938" y="2763597"/>
            <a:ext cx="530596" cy="292197"/>
            <a:chOff x="2301168" y="1074745"/>
            <a:chExt cx="260741" cy="138676"/>
          </a:xfrm>
        </p:grpSpPr>
        <p:sp>
          <p:nvSpPr>
            <p:cNvPr id="372" name="Google Shape;372;p53"/>
            <p:cNvSpPr/>
            <p:nvPr/>
          </p:nvSpPr>
          <p:spPr>
            <a:xfrm>
              <a:off x="2301168" y="1074745"/>
              <a:ext cx="216682" cy="69338"/>
            </a:xfrm>
            <a:prstGeom prst="rect">
              <a:avLst/>
            </a:prstGeom>
            <a:solidFill>
              <a:srgbClr val="D8368E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3" name="Google Shape;373;p53"/>
            <p:cNvSpPr/>
            <p:nvPr/>
          </p:nvSpPr>
          <p:spPr>
            <a:xfrm>
              <a:off x="2345227" y="1144083"/>
              <a:ext cx="216682" cy="69338"/>
            </a:xfrm>
            <a:prstGeom prst="rect">
              <a:avLst/>
            </a:prstGeom>
            <a:solidFill>
              <a:srgbClr val="485AA7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  <p:extLst>
    <p:ext uri="{DCECCB84-F9BA-43D5-87BE-67443E8EF086}">
      <p15:sldGuideLst>
        <p15:guide id="1" pos="325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sion 2">
  <p:cSld name="Version 2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3"/>
          <p:cNvSpPr txBox="1"/>
          <p:nvPr>
            <p:ph idx="1" type="body"/>
          </p:nvPr>
        </p:nvSpPr>
        <p:spPr>
          <a:xfrm>
            <a:off x="490097" y="31141"/>
            <a:ext cx="6835736" cy="4835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C4C9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56C4C9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7" name="Google Shape;17;p23"/>
          <p:cNvSpPr txBox="1"/>
          <p:nvPr>
            <p:ph idx="2" type="body"/>
          </p:nvPr>
        </p:nvSpPr>
        <p:spPr>
          <a:xfrm>
            <a:off x="490097" y="458976"/>
            <a:ext cx="6835736" cy="4835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C4C9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56C4C9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8" name="Google Shape;18;p23"/>
          <p:cNvSpPr txBox="1"/>
          <p:nvPr>
            <p:ph type="title"/>
          </p:nvPr>
        </p:nvSpPr>
        <p:spPr>
          <a:xfrm>
            <a:off x="483138" y="2161198"/>
            <a:ext cx="6223349" cy="709591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D8368E"/>
              </a:buClr>
              <a:buSzPts val="4500"/>
              <a:buFont typeface="Libre Franklin"/>
              <a:buNone/>
              <a:defRPr b="0" i="0" sz="4500" u="none" cap="none" strike="noStrike">
                <a:solidFill>
                  <a:srgbClr val="D8368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9" name="Google Shape;19;p23"/>
          <p:cNvSpPr txBox="1"/>
          <p:nvPr>
            <p:ph idx="3" type="body"/>
          </p:nvPr>
        </p:nvSpPr>
        <p:spPr>
          <a:xfrm>
            <a:off x="490098" y="2888204"/>
            <a:ext cx="6216390" cy="4835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85AA7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485AA7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20" name="Google Shape;20;p2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1279187" y="6347184"/>
            <a:ext cx="591363" cy="237765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21;p23"/>
          <p:cNvSpPr txBox="1"/>
          <p:nvPr/>
        </p:nvSpPr>
        <p:spPr>
          <a:xfrm>
            <a:off x="9813150" y="6310312"/>
            <a:ext cx="2057400" cy="27463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1" i="0" lang="en-GB" sz="1400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‹#›</a:t>
            </a:fld>
            <a:endParaRPr b="1" i="0" sz="1400"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pic>
        <p:nvPicPr>
          <p:cNvPr descr="Logo&#10;&#10;Description automatically generated" id="22" name="Google Shape;22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flipH="1">
            <a:off x="6706487" y="783094"/>
            <a:ext cx="5474169" cy="465171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pos="325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am - One person">
  <p:cSld name="Team - One person">
    <p:spTree>
      <p:nvGrpSpPr>
        <p:cNvPr id="374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54"/>
          <p:cNvSpPr txBox="1"/>
          <p:nvPr>
            <p:ph type="title"/>
          </p:nvPr>
        </p:nvSpPr>
        <p:spPr>
          <a:xfrm>
            <a:off x="461872" y="917189"/>
            <a:ext cx="5853180" cy="6905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D8368E"/>
              </a:buClr>
              <a:buSzPts val="4500"/>
              <a:buFont typeface="Libre Franklin"/>
              <a:buNone/>
              <a:defRPr b="0" i="0" sz="4500" u="none" cap="none" strike="noStrike">
                <a:solidFill>
                  <a:srgbClr val="D8368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376" name="Google Shape;376;p54"/>
          <p:cNvSpPr txBox="1"/>
          <p:nvPr>
            <p:ph idx="1" type="body"/>
          </p:nvPr>
        </p:nvSpPr>
        <p:spPr>
          <a:xfrm>
            <a:off x="473113" y="1708217"/>
            <a:ext cx="5841939" cy="83296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85AA7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485AA7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77" name="Google Shape;377;p54"/>
          <p:cNvSpPr txBox="1"/>
          <p:nvPr>
            <p:ph idx="2" type="body"/>
          </p:nvPr>
        </p:nvSpPr>
        <p:spPr>
          <a:xfrm>
            <a:off x="8256240" y="1984247"/>
            <a:ext cx="3369682" cy="37617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43535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E43535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78" name="Google Shape;378;p54"/>
          <p:cNvSpPr txBox="1"/>
          <p:nvPr>
            <p:ph idx="3" type="body"/>
          </p:nvPr>
        </p:nvSpPr>
        <p:spPr>
          <a:xfrm>
            <a:off x="8256240" y="2370058"/>
            <a:ext cx="3369682" cy="28807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C4C9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56C4C9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grpSp>
        <p:nvGrpSpPr>
          <p:cNvPr id="379" name="Google Shape;379;p54"/>
          <p:cNvGrpSpPr/>
          <p:nvPr/>
        </p:nvGrpSpPr>
        <p:grpSpPr>
          <a:xfrm>
            <a:off x="8296445" y="3405001"/>
            <a:ext cx="338424" cy="342842"/>
            <a:chOff x="8296445" y="3405001"/>
            <a:chExt cx="338424" cy="342842"/>
          </a:xfrm>
        </p:grpSpPr>
        <p:sp>
          <p:nvSpPr>
            <p:cNvPr id="380" name="Google Shape;380;p54"/>
            <p:cNvSpPr/>
            <p:nvPr/>
          </p:nvSpPr>
          <p:spPr>
            <a:xfrm>
              <a:off x="8296445" y="3405001"/>
              <a:ext cx="338424" cy="342842"/>
            </a:xfrm>
            <a:custGeom>
              <a:rect b="b" l="l" r="r" t="t"/>
              <a:pathLst>
                <a:path extrusionOk="0" h="342842" w="338424">
                  <a:moveTo>
                    <a:pt x="338424" y="171421"/>
                  </a:moveTo>
                  <a:cubicBezTo>
                    <a:pt x="338424" y="266094"/>
                    <a:pt x="262665" y="342842"/>
                    <a:pt x="169212" y="342842"/>
                  </a:cubicBezTo>
                  <a:cubicBezTo>
                    <a:pt x="75759" y="342842"/>
                    <a:pt x="0" y="266094"/>
                    <a:pt x="0" y="171421"/>
                  </a:cubicBezTo>
                  <a:cubicBezTo>
                    <a:pt x="0" y="76748"/>
                    <a:pt x="75759" y="0"/>
                    <a:pt x="169212" y="0"/>
                  </a:cubicBezTo>
                  <a:cubicBezTo>
                    <a:pt x="262665" y="0"/>
                    <a:pt x="338424" y="76748"/>
                    <a:pt x="338424" y="171421"/>
                  </a:cubicBezTo>
                  <a:close/>
                </a:path>
              </a:pathLst>
            </a:custGeom>
            <a:solidFill>
              <a:srgbClr val="56C4C9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endParaRPr>
            </a:p>
          </p:txBody>
        </p:sp>
        <p:sp>
          <p:nvSpPr>
            <p:cNvPr id="381" name="Google Shape;381;p54"/>
            <p:cNvSpPr/>
            <p:nvPr/>
          </p:nvSpPr>
          <p:spPr>
            <a:xfrm>
              <a:off x="8394605" y="3483381"/>
              <a:ext cx="146640" cy="194510"/>
            </a:xfrm>
            <a:custGeom>
              <a:rect b="b" l="l" r="r" t="t"/>
              <a:pathLst>
                <a:path extrusionOk="0" h="194510" w="146640">
                  <a:moveTo>
                    <a:pt x="146180" y="167015"/>
                  </a:moveTo>
                  <a:cubicBezTo>
                    <a:pt x="146882" y="167726"/>
                    <a:pt x="146882" y="169149"/>
                    <a:pt x="145478" y="169860"/>
                  </a:cubicBezTo>
                  <a:lnTo>
                    <a:pt x="111776" y="194044"/>
                  </a:lnTo>
                  <a:cubicBezTo>
                    <a:pt x="111073" y="194755"/>
                    <a:pt x="109669" y="194755"/>
                    <a:pt x="108967" y="193332"/>
                  </a:cubicBezTo>
                  <a:lnTo>
                    <a:pt x="61925" y="122203"/>
                  </a:lnTo>
                  <a:lnTo>
                    <a:pt x="39457" y="155634"/>
                  </a:lnTo>
                  <a:cubicBezTo>
                    <a:pt x="38052" y="156345"/>
                    <a:pt x="36648" y="155634"/>
                    <a:pt x="35946" y="154211"/>
                  </a:cubicBezTo>
                  <a:lnTo>
                    <a:pt x="138" y="2707"/>
                  </a:lnTo>
                  <a:cubicBezTo>
                    <a:pt x="-564" y="573"/>
                    <a:pt x="1542" y="-850"/>
                    <a:pt x="3648" y="573"/>
                  </a:cubicBezTo>
                  <a:lnTo>
                    <a:pt x="133541" y="83794"/>
                  </a:lnTo>
                  <a:cubicBezTo>
                    <a:pt x="134946" y="84505"/>
                    <a:pt x="134946" y="86639"/>
                    <a:pt x="133541" y="87350"/>
                  </a:cubicBezTo>
                  <a:lnTo>
                    <a:pt x="92818" y="95886"/>
                  </a:lnTo>
                  <a:lnTo>
                    <a:pt x="146180" y="16701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endParaRPr>
            </a:p>
          </p:txBody>
        </p:sp>
      </p:grpSp>
      <p:sp>
        <p:nvSpPr>
          <p:cNvPr id="382" name="Google Shape;382;p54"/>
          <p:cNvSpPr txBox="1"/>
          <p:nvPr>
            <p:ph idx="4" type="body"/>
          </p:nvPr>
        </p:nvSpPr>
        <p:spPr>
          <a:xfrm>
            <a:off x="8691864" y="3907650"/>
            <a:ext cx="3003950" cy="34535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83" name="Google Shape;383;p54"/>
          <p:cNvSpPr txBox="1"/>
          <p:nvPr>
            <p:ph idx="5" type="body"/>
          </p:nvPr>
        </p:nvSpPr>
        <p:spPr>
          <a:xfrm>
            <a:off x="8690708" y="2935410"/>
            <a:ext cx="2962575" cy="34535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grpSp>
        <p:nvGrpSpPr>
          <p:cNvPr id="384" name="Google Shape;384;p54"/>
          <p:cNvGrpSpPr/>
          <p:nvPr/>
        </p:nvGrpSpPr>
        <p:grpSpPr>
          <a:xfrm>
            <a:off x="8299767" y="3913931"/>
            <a:ext cx="337019" cy="341419"/>
            <a:chOff x="8299767" y="3913931"/>
            <a:chExt cx="337019" cy="341419"/>
          </a:xfrm>
        </p:grpSpPr>
        <p:sp>
          <p:nvSpPr>
            <p:cNvPr id="385" name="Google Shape;385;p54"/>
            <p:cNvSpPr/>
            <p:nvPr/>
          </p:nvSpPr>
          <p:spPr>
            <a:xfrm>
              <a:off x="8299767" y="3913931"/>
              <a:ext cx="337019" cy="341419"/>
            </a:xfrm>
            <a:custGeom>
              <a:rect b="b" l="l" r="r" t="t"/>
              <a:pathLst>
                <a:path extrusionOk="0" h="341419" w="337019">
                  <a:moveTo>
                    <a:pt x="337020" y="170710"/>
                  </a:moveTo>
                  <a:cubicBezTo>
                    <a:pt x="337020" y="264990"/>
                    <a:pt x="261575" y="341420"/>
                    <a:pt x="168510" y="341420"/>
                  </a:cubicBezTo>
                  <a:cubicBezTo>
                    <a:pt x="75444" y="341420"/>
                    <a:pt x="0" y="264990"/>
                    <a:pt x="0" y="170710"/>
                  </a:cubicBezTo>
                  <a:cubicBezTo>
                    <a:pt x="0" y="76429"/>
                    <a:pt x="75444" y="0"/>
                    <a:pt x="168510" y="0"/>
                  </a:cubicBezTo>
                  <a:cubicBezTo>
                    <a:pt x="261575" y="0"/>
                    <a:pt x="337020" y="76429"/>
                    <a:pt x="337020" y="170710"/>
                  </a:cubicBezTo>
                  <a:close/>
                </a:path>
              </a:pathLst>
            </a:custGeom>
            <a:solidFill>
              <a:srgbClr val="56C4C9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endParaRPr>
            </a:p>
          </p:txBody>
        </p:sp>
        <p:sp>
          <p:nvSpPr>
            <p:cNvPr id="386" name="Google Shape;386;p54"/>
            <p:cNvSpPr/>
            <p:nvPr/>
          </p:nvSpPr>
          <p:spPr>
            <a:xfrm>
              <a:off x="8377148" y="4006698"/>
              <a:ext cx="195892" cy="161462"/>
            </a:xfrm>
            <a:custGeom>
              <a:rect b="b" l="l" r="r" t="t"/>
              <a:pathLst>
                <a:path extrusionOk="0" h="161462" w="195892">
                  <a:moveTo>
                    <a:pt x="60546" y="160894"/>
                  </a:moveTo>
                  <a:cubicBezTo>
                    <a:pt x="134269" y="160894"/>
                    <a:pt x="174992" y="99012"/>
                    <a:pt x="174992" y="44954"/>
                  </a:cubicBezTo>
                  <a:cubicBezTo>
                    <a:pt x="174992" y="43531"/>
                    <a:pt x="174992" y="41397"/>
                    <a:pt x="174992" y="39974"/>
                  </a:cubicBezTo>
                  <a:cubicBezTo>
                    <a:pt x="182716" y="34284"/>
                    <a:pt x="189737" y="27171"/>
                    <a:pt x="195354" y="18636"/>
                  </a:cubicBezTo>
                  <a:cubicBezTo>
                    <a:pt x="188332" y="22192"/>
                    <a:pt x="180609" y="24326"/>
                    <a:pt x="172184" y="25037"/>
                  </a:cubicBezTo>
                  <a:cubicBezTo>
                    <a:pt x="180609" y="20058"/>
                    <a:pt x="186928" y="12234"/>
                    <a:pt x="189737" y="2276"/>
                  </a:cubicBezTo>
                  <a:cubicBezTo>
                    <a:pt x="182013" y="7255"/>
                    <a:pt x="173588" y="10101"/>
                    <a:pt x="164460" y="12234"/>
                  </a:cubicBezTo>
                  <a:cubicBezTo>
                    <a:pt x="157439" y="4410"/>
                    <a:pt x="146907" y="-569"/>
                    <a:pt x="134971" y="-569"/>
                  </a:cubicBezTo>
                  <a:cubicBezTo>
                    <a:pt x="112503" y="-569"/>
                    <a:pt x="94950" y="17925"/>
                    <a:pt x="94950" y="39974"/>
                  </a:cubicBezTo>
                  <a:cubicBezTo>
                    <a:pt x="94950" y="42820"/>
                    <a:pt x="95652" y="46376"/>
                    <a:pt x="95652" y="49222"/>
                  </a:cubicBezTo>
                  <a:cubicBezTo>
                    <a:pt x="61950" y="47799"/>
                    <a:pt x="32461" y="31439"/>
                    <a:pt x="12801" y="6544"/>
                  </a:cubicBezTo>
                  <a:cubicBezTo>
                    <a:pt x="9291" y="12234"/>
                    <a:pt x="7184" y="19347"/>
                    <a:pt x="7184" y="27171"/>
                  </a:cubicBezTo>
                  <a:cubicBezTo>
                    <a:pt x="7184" y="41397"/>
                    <a:pt x="14206" y="53489"/>
                    <a:pt x="25440" y="61313"/>
                  </a:cubicBezTo>
                  <a:cubicBezTo>
                    <a:pt x="19120" y="61313"/>
                    <a:pt x="12801" y="59179"/>
                    <a:pt x="7184" y="56334"/>
                  </a:cubicBezTo>
                  <a:cubicBezTo>
                    <a:pt x="7184" y="56334"/>
                    <a:pt x="7184" y="56334"/>
                    <a:pt x="7184" y="57046"/>
                  </a:cubicBezTo>
                  <a:cubicBezTo>
                    <a:pt x="7184" y="76962"/>
                    <a:pt x="21227" y="93321"/>
                    <a:pt x="39482" y="96878"/>
                  </a:cubicBezTo>
                  <a:cubicBezTo>
                    <a:pt x="35971" y="97589"/>
                    <a:pt x="32461" y="98300"/>
                    <a:pt x="28950" y="98300"/>
                  </a:cubicBezTo>
                  <a:cubicBezTo>
                    <a:pt x="26141" y="98300"/>
                    <a:pt x="24035" y="98300"/>
                    <a:pt x="21227" y="97589"/>
                  </a:cubicBezTo>
                  <a:cubicBezTo>
                    <a:pt x="26141" y="113949"/>
                    <a:pt x="40886" y="125329"/>
                    <a:pt x="59141" y="126041"/>
                  </a:cubicBezTo>
                  <a:cubicBezTo>
                    <a:pt x="45099" y="136710"/>
                    <a:pt x="28248" y="143823"/>
                    <a:pt x="9291" y="143823"/>
                  </a:cubicBezTo>
                  <a:cubicBezTo>
                    <a:pt x="5780" y="143823"/>
                    <a:pt x="2971" y="143823"/>
                    <a:pt x="-539" y="143112"/>
                  </a:cubicBezTo>
                  <a:cubicBezTo>
                    <a:pt x="16312" y="154492"/>
                    <a:pt x="38078" y="160894"/>
                    <a:pt x="60546" y="160894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endParaRPr>
            </a:p>
          </p:txBody>
        </p:sp>
      </p:grpSp>
      <p:grpSp>
        <p:nvGrpSpPr>
          <p:cNvPr id="387" name="Google Shape;387;p54"/>
          <p:cNvGrpSpPr/>
          <p:nvPr/>
        </p:nvGrpSpPr>
        <p:grpSpPr>
          <a:xfrm>
            <a:off x="8304653" y="2914846"/>
            <a:ext cx="342842" cy="344932"/>
            <a:chOff x="8304653" y="2914846"/>
            <a:chExt cx="342842" cy="344932"/>
          </a:xfrm>
        </p:grpSpPr>
        <p:sp>
          <p:nvSpPr>
            <p:cNvPr id="388" name="Google Shape;388;p54"/>
            <p:cNvSpPr/>
            <p:nvPr/>
          </p:nvSpPr>
          <p:spPr>
            <a:xfrm>
              <a:off x="8304653" y="2914846"/>
              <a:ext cx="342842" cy="344932"/>
            </a:xfrm>
            <a:custGeom>
              <a:rect b="b" l="l" r="r" t="t"/>
              <a:pathLst>
                <a:path extrusionOk="0" h="344932" w="342842">
                  <a:moveTo>
                    <a:pt x="342842" y="172466"/>
                  </a:moveTo>
                  <a:cubicBezTo>
                    <a:pt x="342842" y="267716"/>
                    <a:pt x="266094" y="344932"/>
                    <a:pt x="171421" y="344932"/>
                  </a:cubicBezTo>
                  <a:cubicBezTo>
                    <a:pt x="76748" y="344932"/>
                    <a:pt x="0" y="267716"/>
                    <a:pt x="0" y="172466"/>
                  </a:cubicBezTo>
                  <a:cubicBezTo>
                    <a:pt x="0" y="77216"/>
                    <a:pt x="76748" y="0"/>
                    <a:pt x="171421" y="0"/>
                  </a:cubicBezTo>
                  <a:cubicBezTo>
                    <a:pt x="266094" y="0"/>
                    <a:pt x="342842" y="77216"/>
                    <a:pt x="342842" y="172466"/>
                  </a:cubicBezTo>
                  <a:close/>
                </a:path>
              </a:pathLst>
            </a:custGeom>
            <a:solidFill>
              <a:srgbClr val="56C4C9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endParaRPr>
            </a:p>
          </p:txBody>
        </p:sp>
        <p:sp>
          <p:nvSpPr>
            <p:cNvPr id="389" name="Google Shape;389;p54"/>
            <p:cNvSpPr/>
            <p:nvPr/>
          </p:nvSpPr>
          <p:spPr>
            <a:xfrm>
              <a:off x="8375070" y="3008593"/>
              <a:ext cx="209119" cy="150997"/>
            </a:xfrm>
            <a:custGeom>
              <a:rect b="b" l="l" r="r" t="t"/>
              <a:pathLst>
                <a:path extrusionOk="0" h="150997" w="209119">
                  <a:moveTo>
                    <a:pt x="10555" y="150997"/>
                  </a:moveTo>
                  <a:lnTo>
                    <a:pt x="74572" y="86591"/>
                  </a:lnTo>
                  <a:cubicBezTo>
                    <a:pt x="78128" y="89453"/>
                    <a:pt x="81684" y="92316"/>
                    <a:pt x="85241" y="93747"/>
                  </a:cubicBezTo>
                  <a:cubicBezTo>
                    <a:pt x="90220" y="95894"/>
                    <a:pt x="95199" y="97325"/>
                    <a:pt x="100889" y="98041"/>
                  </a:cubicBezTo>
                  <a:cubicBezTo>
                    <a:pt x="107291" y="98757"/>
                    <a:pt x="113693" y="97325"/>
                    <a:pt x="120094" y="95178"/>
                  </a:cubicBezTo>
                  <a:cubicBezTo>
                    <a:pt x="125073" y="93031"/>
                    <a:pt x="130052" y="90169"/>
                    <a:pt x="134320" y="86591"/>
                  </a:cubicBezTo>
                  <a:lnTo>
                    <a:pt x="198336" y="150997"/>
                  </a:lnTo>
                  <a:lnTo>
                    <a:pt x="10555" y="150997"/>
                  </a:lnTo>
                  <a:close/>
                  <a:moveTo>
                    <a:pt x="63902" y="75856"/>
                  </a:moveTo>
                  <a:lnTo>
                    <a:pt x="-114" y="140263"/>
                  </a:lnTo>
                  <a:lnTo>
                    <a:pt x="-114" y="11450"/>
                  </a:lnTo>
                  <a:lnTo>
                    <a:pt x="63902" y="75856"/>
                  </a:lnTo>
                  <a:close/>
                  <a:moveTo>
                    <a:pt x="209005" y="11450"/>
                  </a:moveTo>
                  <a:lnTo>
                    <a:pt x="209005" y="140263"/>
                  </a:lnTo>
                  <a:lnTo>
                    <a:pt x="144989" y="75856"/>
                  </a:lnTo>
                  <a:cubicBezTo>
                    <a:pt x="167039" y="55103"/>
                    <a:pt x="187667" y="32919"/>
                    <a:pt x="209005" y="11450"/>
                  </a:cubicBezTo>
                  <a:close/>
                  <a:moveTo>
                    <a:pt x="198336" y="716"/>
                  </a:moveTo>
                  <a:lnTo>
                    <a:pt x="125073" y="74425"/>
                  </a:lnTo>
                  <a:cubicBezTo>
                    <a:pt x="122228" y="77288"/>
                    <a:pt x="118672" y="79435"/>
                    <a:pt x="115115" y="80866"/>
                  </a:cubicBezTo>
                  <a:cubicBezTo>
                    <a:pt x="107291" y="83728"/>
                    <a:pt x="98755" y="83728"/>
                    <a:pt x="91642" y="80150"/>
                  </a:cubicBezTo>
                  <a:cubicBezTo>
                    <a:pt x="88797" y="78719"/>
                    <a:pt x="85952" y="76572"/>
                    <a:pt x="83107" y="74425"/>
                  </a:cubicBezTo>
                  <a:cubicBezTo>
                    <a:pt x="81684" y="72994"/>
                    <a:pt x="80973" y="72278"/>
                    <a:pt x="79551" y="70847"/>
                  </a:cubicBezTo>
                  <a:cubicBezTo>
                    <a:pt x="79551" y="70847"/>
                    <a:pt x="79551" y="70847"/>
                    <a:pt x="79551" y="70847"/>
                  </a:cubicBezTo>
                  <a:cubicBezTo>
                    <a:pt x="78839" y="70131"/>
                    <a:pt x="78839" y="70131"/>
                    <a:pt x="78128" y="69416"/>
                  </a:cubicBezTo>
                  <a:cubicBezTo>
                    <a:pt x="54655" y="46516"/>
                    <a:pt x="31894" y="23616"/>
                    <a:pt x="9133" y="0"/>
                  </a:cubicBezTo>
                  <a:lnTo>
                    <a:pt x="19833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endParaRPr>
            </a:p>
          </p:txBody>
        </p:sp>
      </p:grpSp>
      <p:sp>
        <p:nvSpPr>
          <p:cNvPr id="390" name="Google Shape;390;p54"/>
          <p:cNvSpPr txBox="1"/>
          <p:nvPr>
            <p:ph idx="6" type="body"/>
          </p:nvPr>
        </p:nvSpPr>
        <p:spPr>
          <a:xfrm>
            <a:off x="479463" y="2662065"/>
            <a:ext cx="5835590" cy="32177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91" name="Google Shape;391;p54"/>
          <p:cNvSpPr txBox="1"/>
          <p:nvPr>
            <p:ph idx="7" type="body"/>
          </p:nvPr>
        </p:nvSpPr>
        <p:spPr>
          <a:xfrm>
            <a:off x="8691864" y="3408088"/>
            <a:ext cx="2982685" cy="34535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92" name="Google Shape;392;p54"/>
          <p:cNvSpPr txBox="1"/>
          <p:nvPr>
            <p:ph idx="8" type="body"/>
          </p:nvPr>
        </p:nvSpPr>
        <p:spPr>
          <a:xfrm>
            <a:off x="8256240" y="1590079"/>
            <a:ext cx="3369682" cy="28807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93" name="Google Shape;393;p54"/>
          <p:cNvSpPr/>
          <p:nvPr>
            <p:ph idx="9" type="pic"/>
          </p:nvPr>
        </p:nvSpPr>
        <p:spPr>
          <a:xfrm>
            <a:off x="8266072" y="4495012"/>
            <a:ext cx="3461639" cy="1544281"/>
          </a:xfrm>
          <a:prstGeom prst="rect">
            <a:avLst/>
          </a:prstGeom>
          <a:noFill/>
          <a:ln>
            <a:noFill/>
          </a:ln>
        </p:spPr>
      </p:sp>
      <p:pic>
        <p:nvPicPr>
          <p:cNvPr descr="A picture containing text, clipart&#10;&#10;Description automatically generated" id="394" name="Google Shape;394;p5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6354555" y="277359"/>
            <a:ext cx="1887816" cy="54647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pos="325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sion 1">
  <p:cSld name="Version 1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34"/>
          <p:cNvSpPr txBox="1"/>
          <p:nvPr>
            <p:ph type="title"/>
          </p:nvPr>
        </p:nvSpPr>
        <p:spPr>
          <a:xfrm>
            <a:off x="483138" y="2161198"/>
            <a:ext cx="7129774" cy="709591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D8368E"/>
              </a:buClr>
              <a:buSzPts val="4500"/>
              <a:buFont typeface="Libre Franklin"/>
              <a:buNone/>
              <a:defRPr b="0" i="0" sz="4500" u="none" cap="none" strike="noStrike">
                <a:solidFill>
                  <a:srgbClr val="D8368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25" name="Google Shape;25;p34"/>
          <p:cNvSpPr txBox="1"/>
          <p:nvPr>
            <p:ph idx="1" type="body"/>
          </p:nvPr>
        </p:nvSpPr>
        <p:spPr>
          <a:xfrm>
            <a:off x="490097" y="2888204"/>
            <a:ext cx="7145935" cy="4835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85AA7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485AA7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26" name="Google Shape;26;p3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1279187" y="6347184"/>
            <a:ext cx="591363" cy="237765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Google Shape;27;p34"/>
          <p:cNvSpPr txBox="1"/>
          <p:nvPr/>
        </p:nvSpPr>
        <p:spPr>
          <a:xfrm>
            <a:off x="9813150" y="6310312"/>
            <a:ext cx="2057400" cy="27463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1" i="0" lang="en-GB" sz="1400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‹#›</a:t>
            </a:fld>
            <a:endParaRPr b="1" i="0" sz="1400"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pic>
        <p:nvPicPr>
          <p:cNvPr descr="A close-up of a flag&#10;&#10;Description automatically generated with low confidence" id="28" name="Google Shape;28;p3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283569" y="1826535"/>
            <a:ext cx="5908431" cy="2886075"/>
          </a:xfrm>
          <a:prstGeom prst="rect">
            <a:avLst/>
          </a:prstGeom>
          <a:noFill/>
          <a:ln>
            <a:noFill/>
          </a:ln>
        </p:spPr>
      </p:pic>
      <p:sp>
        <p:nvSpPr>
          <p:cNvPr id="29" name="Google Shape;29;p34"/>
          <p:cNvSpPr txBox="1"/>
          <p:nvPr>
            <p:ph idx="2" type="body"/>
          </p:nvPr>
        </p:nvSpPr>
        <p:spPr>
          <a:xfrm>
            <a:off x="490097" y="31141"/>
            <a:ext cx="6835736" cy="4835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C4C9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56C4C9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0" name="Google Shape;30;p34"/>
          <p:cNvSpPr txBox="1"/>
          <p:nvPr>
            <p:ph idx="3" type="body"/>
          </p:nvPr>
        </p:nvSpPr>
        <p:spPr>
          <a:xfrm>
            <a:off x="490097" y="458976"/>
            <a:ext cx="6835736" cy="4835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C4C9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56C4C9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pos="325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Template">
  <p:cSld name="Main Template"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25"/>
          <p:cNvSpPr txBox="1"/>
          <p:nvPr>
            <p:ph type="title"/>
          </p:nvPr>
        </p:nvSpPr>
        <p:spPr>
          <a:xfrm>
            <a:off x="461871" y="655932"/>
            <a:ext cx="9330311" cy="6905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D8368E"/>
              </a:buClr>
              <a:buSzPts val="4500"/>
              <a:buFont typeface="Libre Franklin"/>
              <a:buNone/>
              <a:defRPr b="0" i="0" sz="4500" u="none" cap="none" strike="noStrike">
                <a:solidFill>
                  <a:srgbClr val="D8368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39" name="Google Shape;39;p25"/>
          <p:cNvSpPr txBox="1"/>
          <p:nvPr>
            <p:ph idx="1" type="body"/>
          </p:nvPr>
        </p:nvSpPr>
        <p:spPr>
          <a:xfrm>
            <a:off x="479462" y="2321821"/>
            <a:ext cx="9344478" cy="353496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0" name="Google Shape;40;p25"/>
          <p:cNvSpPr txBox="1"/>
          <p:nvPr>
            <p:ph idx="2" type="body"/>
          </p:nvPr>
        </p:nvSpPr>
        <p:spPr>
          <a:xfrm>
            <a:off x="473112" y="1708217"/>
            <a:ext cx="9329057" cy="48917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85AA7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485AA7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grpSp>
        <p:nvGrpSpPr>
          <p:cNvPr id="41" name="Google Shape;41;p25"/>
          <p:cNvGrpSpPr/>
          <p:nvPr/>
        </p:nvGrpSpPr>
        <p:grpSpPr>
          <a:xfrm>
            <a:off x="461871" y="1302566"/>
            <a:ext cx="3141896" cy="234737"/>
            <a:chOff x="1529778" y="1902472"/>
            <a:chExt cx="1599117" cy="234737"/>
          </a:xfrm>
        </p:grpSpPr>
        <p:sp>
          <p:nvSpPr>
            <p:cNvPr id="42" name="Google Shape;42;p25"/>
            <p:cNvSpPr/>
            <p:nvPr/>
          </p:nvSpPr>
          <p:spPr>
            <a:xfrm>
              <a:off x="1529778" y="1902472"/>
              <a:ext cx="1551447" cy="117009"/>
            </a:xfrm>
            <a:prstGeom prst="rect">
              <a:avLst/>
            </a:prstGeom>
            <a:solidFill>
              <a:srgbClr val="56C4C9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" name="Google Shape;43;p25"/>
            <p:cNvSpPr/>
            <p:nvPr/>
          </p:nvSpPr>
          <p:spPr>
            <a:xfrm>
              <a:off x="1682178" y="2020200"/>
              <a:ext cx="1446717" cy="117009"/>
            </a:xfrm>
            <a:prstGeom prst="rect">
              <a:avLst/>
            </a:prstGeom>
            <a:solidFill>
              <a:srgbClr val="E6BC3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4" name="Google Shape;44;p25"/>
          <p:cNvSpPr/>
          <p:nvPr/>
        </p:nvSpPr>
        <p:spPr>
          <a:xfrm rot="-5400000">
            <a:off x="216933" y="1894300"/>
            <a:ext cx="372867" cy="117009"/>
          </a:xfrm>
          <a:prstGeom prst="rect">
            <a:avLst/>
          </a:prstGeom>
          <a:solidFill>
            <a:srgbClr val="485AA7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extLst>
    <p:ext uri="{DCECCB84-F9BA-43D5-87BE-67443E8EF086}">
      <p15:sldGuideLst>
        <p15:guide id="1" pos="325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Free slide">
  <p:cSld name="Free slide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extLst>
    <p:ext uri="{DCECCB84-F9BA-43D5-87BE-67443E8EF086}">
      <p15:sldGuideLst>
        <p15:guide id="1" pos="325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Body Text">
  <p:cSld name="Title + Body Text"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29"/>
          <p:cNvSpPr txBox="1"/>
          <p:nvPr>
            <p:ph type="title"/>
          </p:nvPr>
        </p:nvSpPr>
        <p:spPr>
          <a:xfrm>
            <a:off x="461871" y="655932"/>
            <a:ext cx="9330311" cy="6905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D8368E"/>
              </a:buClr>
              <a:buSzPts val="4500"/>
              <a:buFont typeface="Libre Franklin"/>
              <a:buNone/>
              <a:defRPr b="0" i="0" sz="4500" u="none" cap="none" strike="noStrike">
                <a:solidFill>
                  <a:srgbClr val="D8368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48" name="Google Shape;48;p29"/>
          <p:cNvSpPr txBox="1"/>
          <p:nvPr>
            <p:ph idx="1" type="body"/>
          </p:nvPr>
        </p:nvSpPr>
        <p:spPr>
          <a:xfrm>
            <a:off x="479462" y="1993128"/>
            <a:ext cx="11377576" cy="386365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grpSp>
        <p:nvGrpSpPr>
          <p:cNvPr id="49" name="Google Shape;49;p29"/>
          <p:cNvGrpSpPr/>
          <p:nvPr/>
        </p:nvGrpSpPr>
        <p:grpSpPr>
          <a:xfrm>
            <a:off x="461871" y="1302566"/>
            <a:ext cx="3141896" cy="234737"/>
            <a:chOff x="1529778" y="1902472"/>
            <a:chExt cx="1599117" cy="234737"/>
          </a:xfrm>
        </p:grpSpPr>
        <p:sp>
          <p:nvSpPr>
            <p:cNvPr id="50" name="Google Shape;50;p29"/>
            <p:cNvSpPr/>
            <p:nvPr/>
          </p:nvSpPr>
          <p:spPr>
            <a:xfrm>
              <a:off x="1529778" y="1902472"/>
              <a:ext cx="1551447" cy="117009"/>
            </a:xfrm>
            <a:prstGeom prst="rect">
              <a:avLst/>
            </a:prstGeom>
            <a:solidFill>
              <a:srgbClr val="56C4C9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" name="Google Shape;51;p29"/>
            <p:cNvSpPr/>
            <p:nvPr/>
          </p:nvSpPr>
          <p:spPr>
            <a:xfrm>
              <a:off x="1682178" y="2020200"/>
              <a:ext cx="1446717" cy="117009"/>
            </a:xfrm>
            <a:prstGeom prst="rect">
              <a:avLst/>
            </a:prstGeom>
            <a:solidFill>
              <a:srgbClr val="E6BC3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  <p:extLst>
    <p:ext uri="{DCECCB84-F9BA-43D5-87BE-67443E8EF086}">
      <p15:sldGuideLst>
        <p15:guide id="1" pos="325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ullet Slide">
  <p:cSld name="Bullet Slide"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30"/>
          <p:cNvSpPr txBox="1"/>
          <p:nvPr>
            <p:ph idx="1" type="body"/>
          </p:nvPr>
        </p:nvSpPr>
        <p:spPr>
          <a:xfrm>
            <a:off x="479462" y="2321821"/>
            <a:ext cx="9344478" cy="347709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D8368E"/>
              </a:buClr>
              <a:buSzPts val="1800"/>
              <a:buFont typeface="Libre Franklin"/>
              <a:buChar char="▬"/>
              <a:defRPr b="0" i="0" sz="1800" u="none" cap="none" strike="noStrik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4" name="Google Shape;54;p30"/>
          <p:cNvSpPr txBox="1"/>
          <p:nvPr>
            <p:ph type="title"/>
          </p:nvPr>
        </p:nvSpPr>
        <p:spPr>
          <a:xfrm>
            <a:off x="461871" y="655932"/>
            <a:ext cx="9330311" cy="6905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D8368E"/>
              </a:buClr>
              <a:buSzPts val="4500"/>
              <a:buFont typeface="Libre Franklin"/>
              <a:buNone/>
              <a:defRPr b="0" i="0" sz="4500" u="none" cap="none" strike="noStrike">
                <a:solidFill>
                  <a:srgbClr val="D8368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55" name="Google Shape;55;p30"/>
          <p:cNvSpPr txBox="1"/>
          <p:nvPr>
            <p:ph idx="2" type="body"/>
          </p:nvPr>
        </p:nvSpPr>
        <p:spPr>
          <a:xfrm>
            <a:off x="473112" y="1708217"/>
            <a:ext cx="9329057" cy="48917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85AA7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485AA7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grpSp>
        <p:nvGrpSpPr>
          <p:cNvPr id="56" name="Google Shape;56;p30"/>
          <p:cNvGrpSpPr/>
          <p:nvPr/>
        </p:nvGrpSpPr>
        <p:grpSpPr>
          <a:xfrm>
            <a:off x="461871" y="1302566"/>
            <a:ext cx="3141896" cy="234737"/>
            <a:chOff x="1529778" y="1902472"/>
            <a:chExt cx="1599117" cy="234737"/>
          </a:xfrm>
        </p:grpSpPr>
        <p:sp>
          <p:nvSpPr>
            <p:cNvPr id="57" name="Google Shape;57;p30"/>
            <p:cNvSpPr/>
            <p:nvPr/>
          </p:nvSpPr>
          <p:spPr>
            <a:xfrm>
              <a:off x="1529778" y="1902472"/>
              <a:ext cx="1551447" cy="117009"/>
            </a:xfrm>
            <a:prstGeom prst="rect">
              <a:avLst/>
            </a:prstGeom>
            <a:solidFill>
              <a:srgbClr val="56C4C9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" name="Google Shape;58;p30"/>
            <p:cNvSpPr/>
            <p:nvPr/>
          </p:nvSpPr>
          <p:spPr>
            <a:xfrm>
              <a:off x="1682178" y="2020200"/>
              <a:ext cx="1446717" cy="117009"/>
            </a:xfrm>
            <a:prstGeom prst="rect">
              <a:avLst/>
            </a:prstGeom>
            <a:solidFill>
              <a:srgbClr val="E6BC3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9" name="Google Shape;59;p30"/>
          <p:cNvSpPr/>
          <p:nvPr/>
        </p:nvSpPr>
        <p:spPr>
          <a:xfrm rot="-5400000">
            <a:off x="216933" y="1894300"/>
            <a:ext cx="372867" cy="117009"/>
          </a:xfrm>
          <a:prstGeom prst="rect">
            <a:avLst/>
          </a:prstGeom>
          <a:solidFill>
            <a:srgbClr val="485AA7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extLst>
    <p:ext uri="{DCECCB84-F9BA-43D5-87BE-67443E8EF086}">
      <p15:sldGuideLst>
        <p15:guide id="1" pos="325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Full image">
  <p:cSld name="Full image"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31"/>
          <p:cNvSpPr/>
          <p:nvPr>
            <p:ph idx="2" type="pic"/>
          </p:nvPr>
        </p:nvSpPr>
        <p:spPr>
          <a:xfrm>
            <a:off x="578734" y="752354"/>
            <a:ext cx="9144000" cy="4988689"/>
          </a:xfrm>
          <a:prstGeom prst="rect">
            <a:avLst/>
          </a:prstGeom>
          <a:noFill/>
          <a:ln>
            <a:noFill/>
          </a:ln>
        </p:spPr>
      </p:sp>
      <p:sp>
        <p:nvSpPr>
          <p:cNvPr id="62" name="Google Shape;62;p31"/>
          <p:cNvSpPr txBox="1"/>
          <p:nvPr>
            <p:ph idx="1" type="body"/>
          </p:nvPr>
        </p:nvSpPr>
        <p:spPr>
          <a:xfrm>
            <a:off x="3672527" y="5749810"/>
            <a:ext cx="6156434" cy="27591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3" name="Google Shape;63;p31"/>
          <p:cNvSpPr/>
          <p:nvPr/>
        </p:nvSpPr>
        <p:spPr>
          <a:xfrm>
            <a:off x="578734" y="752354"/>
            <a:ext cx="9198312" cy="4988689"/>
          </a:xfrm>
          <a:prstGeom prst="frame">
            <a:avLst>
              <a:gd fmla="val 1972" name="adj1"/>
            </a:avLst>
          </a:prstGeom>
          <a:solidFill>
            <a:srgbClr val="E6BC3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4" name="Google Shape;64;p31"/>
          <p:cNvSpPr/>
          <p:nvPr/>
        </p:nvSpPr>
        <p:spPr>
          <a:xfrm rot="-5400000">
            <a:off x="8592901" y="4107331"/>
            <a:ext cx="2259666" cy="240764"/>
          </a:xfrm>
          <a:prstGeom prst="rect">
            <a:avLst/>
          </a:prstGeom>
          <a:solidFill>
            <a:srgbClr val="E4353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extLst>
    <p:ext uri="{DCECCB84-F9BA-43D5-87BE-67443E8EF086}">
      <p15:sldGuideLst>
        <p15:guide id="1" pos="325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theme" Target="../theme/theme5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image" Target="../media/image5.png"/><Relationship Id="rId2" Type="http://schemas.openxmlformats.org/officeDocument/2006/relationships/slideLayout" Target="../slideLayouts/slideLayout3.xml"/><Relationship Id="rId3" Type="http://schemas.openxmlformats.org/officeDocument/2006/relationships/slideLayout" Target="../slideLayouts/slideLayout4.xml"/><Relationship Id="rId4" Type="http://schemas.openxmlformats.org/officeDocument/2006/relationships/theme" Target="../theme/theme2.xml"/></Relationships>
</file>

<file path=ppt/slideMasters/_rels/slideMaster3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4.xml"/><Relationship Id="rId12" Type="http://schemas.openxmlformats.org/officeDocument/2006/relationships/slideLayout" Target="../slideLayouts/slideLayout13.xml"/><Relationship Id="rId1" Type="http://schemas.openxmlformats.org/officeDocument/2006/relationships/image" Target="../media/image4.png"/><Relationship Id="rId2" Type="http://schemas.openxmlformats.org/officeDocument/2006/relationships/image" Target="../media/image25.jpg"/><Relationship Id="rId3" Type="http://schemas.openxmlformats.org/officeDocument/2006/relationships/image" Target="../media/image5.png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Relationship Id="rId15" Type="http://schemas.openxmlformats.org/officeDocument/2006/relationships/slideLayout" Target="../slideLayouts/slideLayout16.xml"/><Relationship Id="rId14" Type="http://schemas.openxmlformats.org/officeDocument/2006/relationships/slideLayout" Target="../slideLayouts/slideLayout15.xml"/><Relationship Id="rId17" Type="http://schemas.openxmlformats.org/officeDocument/2006/relationships/slideLayout" Target="../slideLayouts/slideLayout18.xml"/><Relationship Id="rId1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6.xml"/><Relationship Id="rId6" Type="http://schemas.openxmlformats.org/officeDocument/2006/relationships/slideLayout" Target="../slideLayouts/slideLayout7.xml"/><Relationship Id="rId18" Type="http://schemas.openxmlformats.org/officeDocument/2006/relationships/theme" Target="../theme/theme6.xml"/><Relationship Id="rId7" Type="http://schemas.openxmlformats.org/officeDocument/2006/relationships/slideLayout" Target="../slideLayouts/slideLayout8.xml"/><Relationship Id="rId8" Type="http://schemas.openxmlformats.org/officeDocument/2006/relationships/slideLayout" Target="../slideLayouts/slideLayout9.xml"/></Relationships>
</file>

<file path=ppt/slideMasters/_rels/slideMaster4.xml.rels><?xml version="1.0" encoding="UTF-8" standalone="yes"?><Relationships xmlns="http://schemas.openxmlformats.org/package/2006/relationships"><Relationship Id="rId11" Type="http://schemas.openxmlformats.org/officeDocument/2006/relationships/theme" Target="../theme/theme7.xml"/><Relationship Id="rId10" Type="http://schemas.openxmlformats.org/officeDocument/2006/relationships/slideLayout" Target="../slideLayouts/slideLayout25.xml"/><Relationship Id="rId1" Type="http://schemas.openxmlformats.org/officeDocument/2006/relationships/image" Target="../media/image4.png"/><Relationship Id="rId2" Type="http://schemas.openxmlformats.org/officeDocument/2006/relationships/image" Target="../media/image40.jpg"/><Relationship Id="rId3" Type="http://schemas.openxmlformats.org/officeDocument/2006/relationships/image" Target="../media/image5.png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5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2.xml"/><Relationship Id="rId8" Type="http://schemas.openxmlformats.org/officeDocument/2006/relationships/slideLayout" Target="../slideLayouts/slideLayout23.xml"/></Relationships>
</file>

<file path=ppt/slideMasters/_rels/slideMaster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7.xml"/><Relationship Id="rId3" Type="http://schemas.openxmlformats.org/officeDocument/2006/relationships/theme" Target="../theme/theme3.xml"/></Relationships>
</file>

<file path=ppt/slideMasters/_rels/slideMaster6.xml.rels><?xml version="1.0" encoding="UTF-8" standalone="yes"?><Relationships xmlns="http://schemas.openxmlformats.org/package/2006/relationships"><Relationship Id="rId1" Type="http://schemas.openxmlformats.org/officeDocument/2006/relationships/image" Target="../media/image4.png"/><Relationship Id="rId2" Type="http://schemas.openxmlformats.org/officeDocument/2006/relationships/image" Target="../media/image25.jpg"/><Relationship Id="rId3" Type="http://schemas.openxmlformats.org/officeDocument/2006/relationships/image" Target="../media/image5.png"/><Relationship Id="rId4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0.xml"/><Relationship Id="rId7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2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22"/>
          <p:cNvSpPr txBox="1"/>
          <p:nvPr/>
        </p:nvSpPr>
        <p:spPr>
          <a:xfrm>
            <a:off x="1979839" y="6046703"/>
            <a:ext cx="7795116" cy="55399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000" u="none" cap="none" strike="noStrike">
                <a:solidFill>
                  <a:srgbClr val="485AA7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This project is funded by the European Union’s Horizon programme under grant agreement No 101094648.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solidFill>
                  <a:srgbClr val="485AA7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Views and opinions expressed are however those of the author(s) only and do not necessarily reflect those of the European Union.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solidFill>
                  <a:srgbClr val="485AA7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Neither the European Union nor the granting authority can be held responsible for them.</a:t>
            </a:r>
            <a:endParaRPr sz="1000">
              <a:solidFill>
                <a:srgbClr val="485AA7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pic>
        <p:nvPicPr>
          <p:cNvPr id="14" name="Google Shape;14;p22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265369" y="6022097"/>
            <a:ext cx="1425341" cy="578604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52" r:id="rId2"/>
    <p:sldLayoutId id="2147483653" r:id="rId3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7469">
          <p15:clr>
            <a:srgbClr val="F26B43"/>
          </p15:clr>
        </p15:guide>
        <p15:guide id="4" orient="horz" pos="210">
          <p15:clr>
            <a:srgbClr val="F26B43"/>
          </p15:clr>
        </p15:guide>
        <p15:guide id="5" orient="horz" pos="4110">
          <p15:clr>
            <a:srgbClr val="F26B43"/>
          </p15:clr>
        </p15:guide>
        <p15:guide id="6" orient="horz" pos="1026">
          <p15:clr>
            <a:srgbClr val="F26B43"/>
          </p15:clr>
        </p15:guide>
        <p15:guide id="7" pos="189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Google Shape;32;p24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11279187" y="6347184"/>
            <a:ext cx="591363" cy="237765"/>
          </a:xfrm>
          <a:prstGeom prst="rect">
            <a:avLst/>
          </a:prstGeom>
          <a:noFill/>
          <a:ln>
            <a:noFill/>
          </a:ln>
        </p:spPr>
      </p:pic>
      <p:sp>
        <p:nvSpPr>
          <p:cNvPr id="33" name="Google Shape;33;p24"/>
          <p:cNvSpPr txBox="1"/>
          <p:nvPr/>
        </p:nvSpPr>
        <p:spPr>
          <a:xfrm>
            <a:off x="9813150" y="6310312"/>
            <a:ext cx="2057400" cy="27463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1" i="0" lang="en-GB" sz="1400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‹#›</a:t>
            </a:fld>
            <a:endParaRPr b="1" i="0" sz="1400"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pic>
        <p:nvPicPr>
          <p:cNvPr descr="Logo, company name&#10;&#10;Description automatically generated" id="34" name="Google Shape;34;p24"/>
          <p:cNvPicPr preferRelativeResize="0"/>
          <p:nvPr/>
        </p:nvPicPr>
        <p:blipFill rotWithShape="1">
          <a:blip r:embed="rId2">
            <a:alphaModFix/>
          </a:blip>
          <a:srcRect b="33852" l="14574" r="15911" t="34562"/>
          <a:stretch/>
        </p:blipFill>
        <p:spPr>
          <a:xfrm>
            <a:off x="9813150" y="95600"/>
            <a:ext cx="2133600" cy="969457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35;p24"/>
          <p:cNvSpPr txBox="1"/>
          <p:nvPr/>
        </p:nvSpPr>
        <p:spPr>
          <a:xfrm>
            <a:off x="1979839" y="6046703"/>
            <a:ext cx="7795116" cy="55399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solidFill>
                  <a:srgbClr val="485AA7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This project is funded by the European Union’s Horizon programme under grant agreement No 101094648.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solidFill>
                  <a:srgbClr val="485AA7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Views and opinions expressed are however those of the author(s) only and do not necessarily reflect those of the European Union.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solidFill>
                  <a:srgbClr val="485AA7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Neither the European Union nor the granting authority can be held responsible for them.</a:t>
            </a:r>
            <a:endParaRPr sz="1000">
              <a:solidFill>
                <a:srgbClr val="485AA7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pic>
        <p:nvPicPr>
          <p:cNvPr id="36" name="Google Shape;36;p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65369" y="6022097"/>
            <a:ext cx="1425341" cy="578604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  <p:sldLayoutId id="2147483663" r:id="rId12"/>
    <p:sldLayoutId id="2147483664" r:id="rId13"/>
    <p:sldLayoutId id="2147483665" r:id="rId14"/>
    <p:sldLayoutId id="2147483666" r:id="rId15"/>
    <p:sldLayoutId id="2147483667" r:id="rId16"/>
    <p:sldLayoutId id="2147483668" r:id="rId17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7469">
          <p15:clr>
            <a:srgbClr val="F26B43"/>
          </p15:clr>
        </p15:guide>
        <p15:guide id="4" orient="horz" pos="210">
          <p15:clr>
            <a:srgbClr val="F26B43"/>
          </p15:clr>
        </p15:guide>
        <p15:guide id="5" orient="horz" pos="4110">
          <p15:clr>
            <a:srgbClr val="F26B43"/>
          </p15:clr>
        </p15:guide>
        <p15:guide id="6" orient="horz" pos="1026">
          <p15:clr>
            <a:srgbClr val="F26B43"/>
          </p15:clr>
        </p15:guide>
        <p15:guide id="7" pos="189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" name="Google Shape;210;p26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11279187" y="6347184"/>
            <a:ext cx="591363" cy="237765"/>
          </a:xfrm>
          <a:prstGeom prst="rect">
            <a:avLst/>
          </a:prstGeom>
          <a:noFill/>
          <a:ln>
            <a:noFill/>
          </a:ln>
        </p:spPr>
      </p:pic>
      <p:sp>
        <p:nvSpPr>
          <p:cNvPr id="211" name="Google Shape;211;p26"/>
          <p:cNvSpPr txBox="1"/>
          <p:nvPr/>
        </p:nvSpPr>
        <p:spPr>
          <a:xfrm>
            <a:off x="9813150" y="6310312"/>
            <a:ext cx="2057400" cy="27463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1" i="0" lang="en-GB" sz="1400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‹#›</a:t>
            </a:fld>
            <a:endParaRPr b="1" i="0" sz="1400"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pic>
        <p:nvPicPr>
          <p:cNvPr descr="Logo&#10;&#10;Description automatically generated" id="212" name="Google Shape;212;p2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flipH="1">
            <a:off x="6706487" y="783094"/>
            <a:ext cx="5474169" cy="4651717"/>
          </a:xfrm>
          <a:prstGeom prst="rect">
            <a:avLst/>
          </a:prstGeom>
          <a:noFill/>
          <a:ln>
            <a:noFill/>
          </a:ln>
        </p:spPr>
      </p:pic>
      <p:sp>
        <p:nvSpPr>
          <p:cNvPr id="213" name="Google Shape;213;p26"/>
          <p:cNvSpPr txBox="1"/>
          <p:nvPr/>
        </p:nvSpPr>
        <p:spPr>
          <a:xfrm>
            <a:off x="1979839" y="6046703"/>
            <a:ext cx="7795116" cy="55399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solidFill>
                  <a:srgbClr val="485AA7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This project is funded by the European Union’s Horizon programme under grant agreement No 101094648.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solidFill>
                  <a:srgbClr val="485AA7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Views and opinions expressed are however those of the author(s) only and do not necessarily reflect those of the European Union.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solidFill>
                  <a:srgbClr val="485AA7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Neither the European Union nor the granting authority can be held responsible for them.</a:t>
            </a:r>
            <a:endParaRPr sz="1000">
              <a:solidFill>
                <a:srgbClr val="485AA7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pic>
        <p:nvPicPr>
          <p:cNvPr id="214" name="Google Shape;214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65369" y="6022097"/>
            <a:ext cx="1425341" cy="578604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7469">
          <p15:clr>
            <a:srgbClr val="F26B43"/>
          </p15:clr>
        </p15:guide>
        <p15:guide id="4" orient="horz" pos="210">
          <p15:clr>
            <a:srgbClr val="F26B43"/>
          </p15:clr>
        </p15:guide>
        <p15:guide id="5" orient="horz" pos="4110">
          <p15:clr>
            <a:srgbClr val="F26B43"/>
          </p15:clr>
        </p15:guide>
        <p15:guide id="6" orient="horz" pos="1026">
          <p15:clr>
            <a:srgbClr val="F26B43"/>
          </p15:clr>
        </p15:guide>
        <p15:guide id="7" pos="189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accent1="accent1" accent2="accent2" accent3="accent3" accent4="accent4" accent5="accent5" accent6="accent6" bg1="lt1" bg2="dk2" tx1="dk1" tx2="lt2" folHlink="folHlink" hlink="hlink"/>
  <p:sldLayoutIdLst>
    <p:sldLayoutId id="2147483678" r:id="rId1"/>
    <p:sldLayoutId id="2147483679" r:id="rId2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310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1" name="Google Shape;311;p51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11279187" y="6347184"/>
            <a:ext cx="591363" cy="237765"/>
          </a:xfrm>
          <a:prstGeom prst="rect">
            <a:avLst/>
          </a:prstGeom>
          <a:noFill/>
          <a:ln>
            <a:noFill/>
          </a:ln>
        </p:spPr>
      </p:pic>
      <p:sp>
        <p:nvSpPr>
          <p:cNvPr id="312" name="Google Shape;312;p51"/>
          <p:cNvSpPr txBox="1"/>
          <p:nvPr/>
        </p:nvSpPr>
        <p:spPr>
          <a:xfrm>
            <a:off x="9813150" y="6310312"/>
            <a:ext cx="2057400" cy="27463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1" i="0" lang="en-GB" sz="1400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‹#›</a:t>
            </a:fld>
            <a:endParaRPr b="1" i="0" sz="1400"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pic>
        <p:nvPicPr>
          <p:cNvPr descr="Logo, company name&#10;&#10;Description automatically generated" id="313" name="Google Shape;313;p51"/>
          <p:cNvPicPr preferRelativeResize="0"/>
          <p:nvPr/>
        </p:nvPicPr>
        <p:blipFill rotWithShape="1">
          <a:blip r:embed="rId2">
            <a:alphaModFix/>
          </a:blip>
          <a:srcRect b="33852" l="14574" r="15911" t="34562"/>
          <a:stretch/>
        </p:blipFill>
        <p:spPr>
          <a:xfrm>
            <a:off x="9813150" y="95600"/>
            <a:ext cx="2133600" cy="969457"/>
          </a:xfrm>
          <a:prstGeom prst="rect">
            <a:avLst/>
          </a:prstGeom>
          <a:noFill/>
          <a:ln>
            <a:noFill/>
          </a:ln>
        </p:spPr>
      </p:pic>
      <p:sp>
        <p:nvSpPr>
          <p:cNvPr id="314" name="Google Shape;314;p51"/>
          <p:cNvSpPr txBox="1"/>
          <p:nvPr/>
        </p:nvSpPr>
        <p:spPr>
          <a:xfrm>
            <a:off x="1979839" y="6046703"/>
            <a:ext cx="7795116" cy="55399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solidFill>
                  <a:srgbClr val="485AA7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This project is funded by the European Union’s Horizon programme under grant agreement No 101094648.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solidFill>
                  <a:srgbClr val="485AA7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Views and opinions expressed are however those of the author(s) only and do not necessarily reflect those of the European Union.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solidFill>
                  <a:srgbClr val="485AA7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Neither the European Union nor the granting authority can be held responsible for them.</a:t>
            </a:r>
            <a:endParaRPr sz="1000">
              <a:solidFill>
                <a:srgbClr val="485AA7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pic>
        <p:nvPicPr>
          <p:cNvPr id="315" name="Google Shape;315;p5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65369" y="6022097"/>
            <a:ext cx="1425341" cy="578604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81" r:id="rId4"/>
    <p:sldLayoutId id="2147483682" r:id="rId5"/>
    <p:sldLayoutId id="2147483683" r:id="rId6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7469">
          <p15:clr>
            <a:srgbClr val="F26B43"/>
          </p15:clr>
        </p15:guide>
        <p15:guide id="4" orient="horz" pos="210">
          <p15:clr>
            <a:srgbClr val="F26B43"/>
          </p15:clr>
        </p15:guide>
        <p15:guide id="5" orient="horz" pos="4110">
          <p15:clr>
            <a:srgbClr val="F26B43"/>
          </p15:clr>
        </p15:guide>
        <p15:guide id="6" orient="horz" pos="1026">
          <p15:clr>
            <a:srgbClr val="F26B43"/>
          </p15:clr>
        </p15:guide>
        <p15:guide id="7" pos="189">
          <p15:clr>
            <a:srgbClr val="F26B43"/>
          </p15:clr>
        </p15:guide>
      </p15:sldGuideLst>
    </p:ext>
  </p:extLst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4.png"/><Relationship Id="rId4" Type="http://schemas.openxmlformats.org/officeDocument/2006/relationships/image" Target="../media/image16.png"/><Relationship Id="rId5" Type="http://schemas.openxmlformats.org/officeDocument/2006/relationships/image" Target="../media/image38.png"/><Relationship Id="rId6" Type="http://schemas.openxmlformats.org/officeDocument/2006/relationships/image" Target="../media/image20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1.jpg"/><Relationship Id="rId4" Type="http://schemas.openxmlformats.org/officeDocument/2006/relationships/image" Target="../media/image17.png"/><Relationship Id="rId5" Type="http://schemas.openxmlformats.org/officeDocument/2006/relationships/image" Target="../media/image19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44.jpg"/><Relationship Id="rId4" Type="http://schemas.openxmlformats.org/officeDocument/2006/relationships/image" Target="../media/image42.jpg"/><Relationship Id="rId5" Type="http://schemas.openxmlformats.org/officeDocument/2006/relationships/image" Target="../media/image24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41.jpg"/><Relationship Id="rId4" Type="http://schemas.openxmlformats.org/officeDocument/2006/relationships/image" Target="../media/image43.jpg"/><Relationship Id="rId5" Type="http://schemas.openxmlformats.org/officeDocument/2006/relationships/image" Target="../media/image23.jpg"/><Relationship Id="rId6" Type="http://schemas.openxmlformats.org/officeDocument/2006/relationships/image" Target="../media/image27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4.png"/><Relationship Id="rId4" Type="http://schemas.openxmlformats.org/officeDocument/2006/relationships/image" Target="../media/image32.jpg"/><Relationship Id="rId5" Type="http://schemas.openxmlformats.org/officeDocument/2006/relationships/image" Target="../media/image26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45.jpg"/><Relationship Id="rId4" Type="http://schemas.openxmlformats.org/officeDocument/2006/relationships/image" Target="../media/image31.jpg"/><Relationship Id="rId5" Type="http://schemas.openxmlformats.org/officeDocument/2006/relationships/image" Target="../media/image30.jpg"/><Relationship Id="rId6" Type="http://schemas.openxmlformats.org/officeDocument/2006/relationships/image" Target="../media/image29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6.xml"/><Relationship Id="rId3" Type="http://schemas.openxmlformats.org/officeDocument/2006/relationships/hyperlink" Target="https://online.pubhtml5.com/prmp/ctgr/" TargetMode="External"/><Relationship Id="rId4" Type="http://schemas.openxmlformats.org/officeDocument/2006/relationships/image" Target="../media/image35.png"/><Relationship Id="rId9" Type="http://schemas.openxmlformats.org/officeDocument/2006/relationships/image" Target="../media/image39.png"/><Relationship Id="rId5" Type="http://schemas.openxmlformats.org/officeDocument/2006/relationships/image" Target="../media/image28.png"/><Relationship Id="rId6" Type="http://schemas.openxmlformats.org/officeDocument/2006/relationships/image" Target="../media/image37.png"/><Relationship Id="rId7" Type="http://schemas.openxmlformats.org/officeDocument/2006/relationships/hyperlink" Target="https://online.pubhtml5.com/prmp/bwyn/" TargetMode="External"/><Relationship Id="rId8" Type="http://schemas.openxmlformats.org/officeDocument/2006/relationships/image" Target="../media/image36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18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8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1.png"/><Relationship Id="rId4" Type="http://schemas.openxmlformats.org/officeDocument/2006/relationships/image" Target="../media/image9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2.png"/><Relationship Id="rId4" Type="http://schemas.openxmlformats.org/officeDocument/2006/relationships/image" Target="../media/image18.png"/><Relationship Id="rId5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8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Google Shape;492;p10"/>
          <p:cNvSpPr txBox="1"/>
          <p:nvPr>
            <p:ph idx="1" type="body"/>
          </p:nvPr>
        </p:nvSpPr>
        <p:spPr>
          <a:xfrm>
            <a:off x="2561481" y="5690628"/>
            <a:ext cx="6156434" cy="27591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t/>
            </a:r>
            <a:endParaRPr/>
          </a:p>
        </p:txBody>
      </p:sp>
      <p:pic>
        <p:nvPicPr>
          <p:cNvPr id="493" name="Google Shape;493;p10"/>
          <p:cNvPicPr preferRelativeResize="0"/>
          <p:nvPr/>
        </p:nvPicPr>
        <p:blipFill rotWithShape="1">
          <a:blip r:embed="rId3">
            <a:alphaModFix/>
          </a:blip>
          <a:srcRect b="0" l="0" r="0" t="41786"/>
          <a:stretch/>
        </p:blipFill>
        <p:spPr>
          <a:xfrm>
            <a:off x="845253" y="1114012"/>
            <a:ext cx="5771858" cy="1925774"/>
          </a:xfrm>
          <a:prstGeom prst="rect">
            <a:avLst/>
          </a:prstGeom>
          <a:noFill/>
          <a:ln>
            <a:noFill/>
          </a:ln>
        </p:spPr>
      </p:pic>
      <p:pic>
        <p:nvPicPr>
          <p:cNvPr id="494" name="Google Shape;494;p1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872395" y="3272818"/>
            <a:ext cx="4594606" cy="1942659"/>
          </a:xfrm>
          <a:prstGeom prst="rect">
            <a:avLst/>
          </a:prstGeom>
          <a:noFill/>
          <a:ln>
            <a:noFill/>
          </a:ln>
        </p:spPr>
      </p:pic>
      <p:sp>
        <p:nvSpPr>
          <p:cNvPr id="495" name="Google Shape;495;p10"/>
          <p:cNvSpPr/>
          <p:nvPr/>
        </p:nvSpPr>
        <p:spPr>
          <a:xfrm>
            <a:off x="1136240" y="3698260"/>
            <a:ext cx="1730722" cy="1608643"/>
          </a:xfrm>
          <a:prstGeom prst="flowChartConnector">
            <a:avLst/>
          </a:prstGeom>
          <a:solidFill>
            <a:srgbClr val="E6BC32"/>
          </a:solidFill>
          <a:ln cap="flat" cmpd="sng" w="12700">
            <a:solidFill>
              <a:srgbClr val="485AA7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E6BC3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6" name="Google Shape;496;p10"/>
          <p:cNvSpPr txBox="1"/>
          <p:nvPr/>
        </p:nvSpPr>
        <p:spPr>
          <a:xfrm>
            <a:off x="1370961" y="3790431"/>
            <a:ext cx="1366806" cy="120380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t/>
            </a:r>
            <a:endParaRPr b="0" i="0" sz="2800">
              <a:solidFill>
                <a:srgbClr val="485AA7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sp>
        <p:nvSpPr>
          <p:cNvPr id="497" name="Google Shape;497;p10"/>
          <p:cNvSpPr txBox="1"/>
          <p:nvPr/>
        </p:nvSpPr>
        <p:spPr>
          <a:xfrm>
            <a:off x="1091381" y="4026322"/>
            <a:ext cx="1781014" cy="120380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0" i="0" lang="en-GB" sz="180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Buila Vanturarita National Park</a:t>
            </a:r>
            <a:endParaRPr b="0" i="0" sz="1800"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pic>
        <p:nvPicPr>
          <p:cNvPr descr="O imagine care conține mamifer, antilopă, desen animat, cerb&#10;&#10;Descriere generată automat" id="498" name="Google Shape;498;p1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617111" y="993937"/>
            <a:ext cx="1520056" cy="212892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O imagine care conține text&#10;&#10;Descriere generată automat" id="499" name="Google Shape;499;p1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698182" y="3166994"/>
            <a:ext cx="1621423" cy="229338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4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4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mph" presetID="8" presetSubtype="0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dur="5000" fill="hold"/>
                                        <p:tgtEl>
                                          <p:spTgt spid="4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6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7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3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Google Shape;504;p11"/>
          <p:cNvSpPr/>
          <p:nvPr/>
        </p:nvSpPr>
        <p:spPr>
          <a:xfrm>
            <a:off x="839922" y="5290355"/>
            <a:ext cx="2544045" cy="489176"/>
          </a:xfrm>
          <a:prstGeom prst="rect">
            <a:avLst/>
          </a:prstGeom>
          <a:solidFill>
            <a:srgbClr val="D8368E"/>
          </a:solidFill>
          <a:ln cap="flat" cmpd="sng" w="12700">
            <a:solidFill>
              <a:srgbClr val="5F002E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5" name="Google Shape;505;p11"/>
          <p:cNvSpPr txBox="1"/>
          <p:nvPr>
            <p:ph type="title"/>
          </p:nvPr>
        </p:nvSpPr>
        <p:spPr>
          <a:xfrm>
            <a:off x="461871" y="655932"/>
            <a:ext cx="9330311" cy="6905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D8368E"/>
              </a:buClr>
              <a:buSzPts val="4500"/>
              <a:buFont typeface="Libre Franklin"/>
              <a:buNone/>
            </a:pPr>
            <a:r>
              <a:rPr lang="en-GB"/>
              <a:t>STEAMing Up with Nature’s Wonders</a:t>
            </a:r>
            <a:endParaRPr/>
          </a:p>
        </p:txBody>
      </p:sp>
      <p:sp>
        <p:nvSpPr>
          <p:cNvPr id="506" name="Google Shape;506;p11"/>
          <p:cNvSpPr txBox="1"/>
          <p:nvPr>
            <p:ph idx="2" type="body"/>
          </p:nvPr>
        </p:nvSpPr>
        <p:spPr>
          <a:xfrm>
            <a:off x="473112" y="1708217"/>
            <a:ext cx="9329057" cy="48917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85AA7"/>
              </a:buClr>
              <a:buSzPts val="2800"/>
              <a:buNone/>
            </a:pPr>
            <a:r>
              <a:rPr lang="en-GB"/>
              <a:t>Activities in a nutshell</a:t>
            </a:r>
            <a:endParaRPr/>
          </a:p>
        </p:txBody>
      </p:sp>
      <p:sp>
        <p:nvSpPr>
          <p:cNvPr id="507" name="Google Shape;507;p11"/>
          <p:cNvSpPr txBox="1"/>
          <p:nvPr/>
        </p:nvSpPr>
        <p:spPr>
          <a:xfrm>
            <a:off x="722058" y="5408362"/>
            <a:ext cx="2532954" cy="369332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GB" sz="1800">
                <a:solidFill>
                  <a:srgbClr val="333334"/>
                </a:solidFill>
                <a:latin typeface="Calibri"/>
                <a:ea typeface="Calibri"/>
                <a:cs typeface="Calibri"/>
                <a:sym typeface="Calibri"/>
              </a:rPr>
              <a:t>Engineering Science Lab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O imagine care conține Artă de copii, Dreptunghi, plastic, cutie&#10;&#10;Descriere generată automat" id="508" name="Google Shape;508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137640" y="2056088"/>
            <a:ext cx="2608270" cy="3260338"/>
          </a:xfrm>
          <a:prstGeom prst="rect">
            <a:avLst/>
          </a:prstGeom>
          <a:solidFill>
            <a:srgbClr val="ECECEC"/>
          </a:solidFill>
          <a:ln cap="sq" cmpd="sng" w="889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5000" rotWithShape="0" algn="tl" dir="5400000" dist="18000">
              <a:srgbClr val="000000">
                <a:alpha val="40000"/>
              </a:srgbClr>
            </a:outerShdw>
          </a:effectLst>
        </p:spPr>
      </p:pic>
      <p:pic>
        <p:nvPicPr>
          <p:cNvPr id="509" name="Google Shape;509;p11"/>
          <p:cNvPicPr preferRelativeResize="0"/>
          <p:nvPr/>
        </p:nvPicPr>
        <p:blipFill rotWithShape="1">
          <a:blip r:embed="rId4">
            <a:alphaModFix/>
          </a:blip>
          <a:srcRect b="4888" l="0" r="2068" t="0"/>
          <a:stretch/>
        </p:blipFill>
        <p:spPr>
          <a:xfrm>
            <a:off x="313327" y="2256458"/>
            <a:ext cx="4574586" cy="2893325"/>
          </a:xfrm>
          <a:prstGeom prst="rect">
            <a:avLst/>
          </a:prstGeom>
          <a:solidFill>
            <a:srgbClr val="ECECEC"/>
          </a:solidFill>
          <a:ln cap="sq" cmpd="sng" w="889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5000" rotWithShape="0" algn="tl" dir="5400000" dist="18000">
              <a:srgbClr val="000000">
                <a:alpha val="40000"/>
              </a:srgbClr>
            </a:outerShdw>
          </a:effectLst>
        </p:spPr>
      </p:pic>
      <p:pic>
        <p:nvPicPr>
          <p:cNvPr descr="O imagine care conține colaj, persoană, alimente&#10;&#10;Descriere generată automat" id="510" name="Google Shape;510;p1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086120" y="1386519"/>
            <a:ext cx="3267969" cy="4084961"/>
          </a:xfrm>
          <a:prstGeom prst="rect">
            <a:avLst/>
          </a:prstGeom>
          <a:solidFill>
            <a:srgbClr val="ECECEC"/>
          </a:solidFill>
          <a:ln cap="sq" cmpd="sng" w="889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5000" rotWithShape="0" algn="tl" dir="5400000" dist="1800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4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15;p12"/>
          <p:cNvSpPr/>
          <p:nvPr/>
        </p:nvSpPr>
        <p:spPr>
          <a:xfrm>
            <a:off x="839922" y="5290355"/>
            <a:ext cx="2544045" cy="489176"/>
          </a:xfrm>
          <a:prstGeom prst="rect">
            <a:avLst/>
          </a:prstGeom>
          <a:solidFill>
            <a:srgbClr val="D8368E"/>
          </a:solidFill>
          <a:ln cap="flat" cmpd="sng" w="12700">
            <a:solidFill>
              <a:srgbClr val="5F002E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6" name="Google Shape;516;p12"/>
          <p:cNvSpPr txBox="1"/>
          <p:nvPr>
            <p:ph type="title"/>
          </p:nvPr>
        </p:nvSpPr>
        <p:spPr>
          <a:xfrm>
            <a:off x="461871" y="655932"/>
            <a:ext cx="9330311" cy="6905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D8368E"/>
              </a:buClr>
              <a:buSzPts val="4500"/>
              <a:buFont typeface="Libre Franklin"/>
              <a:buNone/>
            </a:pPr>
            <a:r>
              <a:rPr lang="en-GB"/>
              <a:t>STEAMing Up with Nature’s Wonders</a:t>
            </a:r>
            <a:endParaRPr/>
          </a:p>
        </p:txBody>
      </p:sp>
      <p:sp>
        <p:nvSpPr>
          <p:cNvPr id="517" name="Google Shape;517;p12"/>
          <p:cNvSpPr txBox="1"/>
          <p:nvPr>
            <p:ph idx="2" type="body"/>
          </p:nvPr>
        </p:nvSpPr>
        <p:spPr>
          <a:xfrm>
            <a:off x="473112" y="1708217"/>
            <a:ext cx="9329057" cy="48917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85AA7"/>
              </a:buClr>
              <a:buSzPts val="2800"/>
              <a:buNone/>
            </a:pPr>
            <a:r>
              <a:rPr lang="en-GB"/>
              <a:t>Activities in a nutshell</a:t>
            </a:r>
            <a:endParaRPr/>
          </a:p>
        </p:txBody>
      </p:sp>
      <p:sp>
        <p:nvSpPr>
          <p:cNvPr id="518" name="Google Shape;518;p12"/>
          <p:cNvSpPr txBox="1"/>
          <p:nvPr/>
        </p:nvSpPr>
        <p:spPr>
          <a:xfrm>
            <a:off x="722058" y="5408362"/>
            <a:ext cx="2532954" cy="369332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GB" sz="1800">
                <a:solidFill>
                  <a:srgbClr val="333334"/>
                </a:solidFill>
                <a:latin typeface="Calibri"/>
                <a:ea typeface="Calibri"/>
                <a:cs typeface="Calibri"/>
                <a:sym typeface="Calibri"/>
              </a:rPr>
              <a:t>Engineering Science Lab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O imagine care conține de interior, îmbrăcăminte, persoană, mobilă&#10;&#10;Descriere generată automat" id="519" name="Google Shape;519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11567" y="2253928"/>
            <a:ext cx="3735249" cy="2801437"/>
          </a:xfrm>
          <a:prstGeom prst="rect">
            <a:avLst/>
          </a:prstGeom>
          <a:solidFill>
            <a:srgbClr val="ECECEC"/>
          </a:solidFill>
          <a:ln cap="sq" cmpd="sng" w="889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5000" rotWithShape="0" algn="tl" dir="5400000" dist="18000">
              <a:srgbClr val="000000">
                <a:alpha val="40000"/>
              </a:srgbClr>
            </a:outerShdw>
          </a:effectLst>
        </p:spPr>
      </p:pic>
      <p:pic>
        <p:nvPicPr>
          <p:cNvPr descr="O imagine care conține text, Artă de copii, desen animat, captură de ecran&#10;&#10;Descriere generată automat" id="520" name="Google Shape;520;p1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93342" y="1923315"/>
            <a:ext cx="4015160" cy="3011370"/>
          </a:xfrm>
          <a:prstGeom prst="rect">
            <a:avLst/>
          </a:prstGeom>
          <a:solidFill>
            <a:srgbClr val="ECECEC"/>
          </a:solidFill>
          <a:ln cap="sq" cmpd="sng" w="889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5000" rotWithShape="0" algn="tl" dir="5400000" dist="18000">
              <a:srgbClr val="000000">
                <a:alpha val="40000"/>
              </a:srgbClr>
            </a:outerShdw>
          </a:effectLst>
        </p:spPr>
      </p:pic>
      <p:pic>
        <p:nvPicPr>
          <p:cNvPr descr="O imagine care conține text, captură de ecran, diagramă, Font&#10;&#10;Descriere generată automat" id="521" name="Google Shape;521;p12"/>
          <p:cNvPicPr preferRelativeResize="0"/>
          <p:nvPr/>
        </p:nvPicPr>
        <p:blipFill rotWithShape="1">
          <a:blip r:embed="rId5">
            <a:alphaModFix/>
          </a:blip>
          <a:srcRect b="6149" l="0" r="0" t="5179"/>
          <a:stretch/>
        </p:blipFill>
        <p:spPr>
          <a:xfrm>
            <a:off x="8715476" y="1431414"/>
            <a:ext cx="3192467" cy="4003987"/>
          </a:xfrm>
          <a:prstGeom prst="rect">
            <a:avLst/>
          </a:prstGeom>
          <a:solidFill>
            <a:srgbClr val="ECECEC"/>
          </a:solidFill>
          <a:ln cap="sq" cmpd="sng" w="889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5000" rotWithShape="0" algn="tl" dir="5400000" dist="1800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5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Google Shape;526;p13"/>
          <p:cNvSpPr/>
          <p:nvPr/>
        </p:nvSpPr>
        <p:spPr>
          <a:xfrm>
            <a:off x="928412" y="5288518"/>
            <a:ext cx="2544045" cy="489176"/>
          </a:xfrm>
          <a:prstGeom prst="rect">
            <a:avLst/>
          </a:prstGeom>
          <a:solidFill>
            <a:srgbClr val="D8368E"/>
          </a:solidFill>
          <a:ln cap="flat" cmpd="sng" w="12700">
            <a:solidFill>
              <a:srgbClr val="5F002E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7" name="Google Shape;527;p13"/>
          <p:cNvSpPr txBox="1"/>
          <p:nvPr>
            <p:ph type="title"/>
          </p:nvPr>
        </p:nvSpPr>
        <p:spPr>
          <a:xfrm>
            <a:off x="461871" y="655932"/>
            <a:ext cx="9330311" cy="6905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D8368E"/>
              </a:buClr>
              <a:buSzPts val="4500"/>
              <a:buFont typeface="Libre Franklin"/>
              <a:buNone/>
            </a:pPr>
            <a:r>
              <a:rPr lang="en-GB"/>
              <a:t>STEAMing Up with Nature’s Wonders</a:t>
            </a:r>
            <a:endParaRPr/>
          </a:p>
        </p:txBody>
      </p:sp>
      <p:sp>
        <p:nvSpPr>
          <p:cNvPr id="528" name="Google Shape;528;p13"/>
          <p:cNvSpPr txBox="1"/>
          <p:nvPr>
            <p:ph idx="2" type="body"/>
          </p:nvPr>
        </p:nvSpPr>
        <p:spPr>
          <a:xfrm>
            <a:off x="473112" y="1708217"/>
            <a:ext cx="9329057" cy="48917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85AA7"/>
              </a:buClr>
              <a:buSzPts val="2800"/>
              <a:buNone/>
            </a:pPr>
            <a:r>
              <a:rPr lang="en-GB"/>
              <a:t>Activities in a nutshell</a:t>
            </a:r>
            <a:endParaRPr/>
          </a:p>
        </p:txBody>
      </p:sp>
      <p:sp>
        <p:nvSpPr>
          <p:cNvPr id="529" name="Google Shape;529;p13"/>
          <p:cNvSpPr txBox="1"/>
          <p:nvPr/>
        </p:nvSpPr>
        <p:spPr>
          <a:xfrm>
            <a:off x="722057" y="5408362"/>
            <a:ext cx="2661909" cy="369332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GB" sz="1800">
                <a:solidFill>
                  <a:srgbClr val="333334"/>
                </a:solidFill>
                <a:latin typeface="Calibri"/>
                <a:ea typeface="Calibri"/>
                <a:cs typeface="Calibri"/>
                <a:sym typeface="Calibri"/>
              </a:rPr>
              <a:t>Eco Engineering Challenge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O imagine care conține colecție&#10;&#10;Descriere generată automat" id="530" name="Google Shape;530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22057" y="2559116"/>
            <a:ext cx="3124494" cy="2343371"/>
          </a:xfrm>
          <a:prstGeom prst="rect">
            <a:avLst/>
          </a:prstGeom>
          <a:solidFill>
            <a:srgbClr val="ECECEC"/>
          </a:solidFill>
          <a:ln cap="sq" cmpd="sng" w="889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5000" rotWithShape="0" algn="tl" dir="5400000" dist="18000">
              <a:srgbClr val="000000">
                <a:alpha val="40000"/>
              </a:srgbClr>
            </a:outerShdw>
          </a:effectLst>
        </p:spPr>
      </p:pic>
      <p:pic>
        <p:nvPicPr>
          <p:cNvPr descr="O imagine care conține în aer liber, copac, plantă, cârlig de rufe&#10;&#10;Descriere generată automat" id="531" name="Google Shape;531;p1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5400000">
            <a:off x="3776536" y="2820050"/>
            <a:ext cx="2343372" cy="1757529"/>
          </a:xfrm>
          <a:prstGeom prst="rect">
            <a:avLst/>
          </a:prstGeom>
          <a:solidFill>
            <a:srgbClr val="ECECEC"/>
          </a:solidFill>
          <a:ln cap="sq" cmpd="sng" w="889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5000" rotWithShape="0" algn="tl" dir="5400000" dist="18000">
              <a:srgbClr val="000000">
                <a:alpha val="40000"/>
              </a:srgbClr>
            </a:outerShdw>
          </a:effectLst>
        </p:spPr>
      </p:pic>
      <p:pic>
        <p:nvPicPr>
          <p:cNvPr descr="O imagine care conține de interior, plastic, Jucării pentru bebeluși, jucărie&#10;&#10;Descriere generată automat" id="532" name="Google Shape;532;p1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096000" y="1588531"/>
            <a:ext cx="2864873" cy="3819831"/>
          </a:xfrm>
          <a:prstGeom prst="rect">
            <a:avLst/>
          </a:prstGeom>
          <a:solidFill>
            <a:srgbClr val="ECECEC"/>
          </a:solidFill>
          <a:ln cap="sq" cmpd="sng" w="889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5000" rotWithShape="0" algn="tl" dir="5400000" dist="18000">
              <a:srgbClr val="000000">
                <a:alpha val="40000"/>
              </a:srgbClr>
            </a:outerShdw>
          </a:effectLst>
        </p:spPr>
      </p:pic>
      <p:pic>
        <p:nvPicPr>
          <p:cNvPr descr="O imagine care conține de interior, jucărie, perete, plastic&#10;&#10;Descriere generată automat" id="533" name="Google Shape;533;p1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9095345" y="1588531"/>
            <a:ext cx="2864873" cy="3819831"/>
          </a:xfrm>
          <a:prstGeom prst="rect">
            <a:avLst/>
          </a:prstGeom>
          <a:solidFill>
            <a:srgbClr val="ECECEC"/>
          </a:solidFill>
          <a:ln cap="sq" cmpd="sng" w="889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5000" rotWithShape="0" algn="tl" dir="5400000" dist="1800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7" name="Shape 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" name="Google Shape;538;p14"/>
          <p:cNvSpPr/>
          <p:nvPr/>
        </p:nvSpPr>
        <p:spPr>
          <a:xfrm>
            <a:off x="928412" y="5288518"/>
            <a:ext cx="2544045" cy="489176"/>
          </a:xfrm>
          <a:prstGeom prst="rect">
            <a:avLst/>
          </a:prstGeom>
          <a:solidFill>
            <a:srgbClr val="D8368E"/>
          </a:solidFill>
          <a:ln cap="flat" cmpd="sng" w="12700">
            <a:solidFill>
              <a:srgbClr val="5F002E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9" name="Google Shape;539;p14"/>
          <p:cNvSpPr txBox="1"/>
          <p:nvPr>
            <p:ph type="title"/>
          </p:nvPr>
        </p:nvSpPr>
        <p:spPr>
          <a:xfrm>
            <a:off x="461871" y="655932"/>
            <a:ext cx="9330311" cy="6905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D8368E"/>
              </a:buClr>
              <a:buSzPts val="4500"/>
              <a:buFont typeface="Libre Franklin"/>
              <a:buNone/>
            </a:pPr>
            <a:r>
              <a:rPr lang="en-GB"/>
              <a:t>STEAMing Up with Nature’s Wonders</a:t>
            </a:r>
            <a:endParaRPr/>
          </a:p>
        </p:txBody>
      </p:sp>
      <p:sp>
        <p:nvSpPr>
          <p:cNvPr id="540" name="Google Shape;540;p14"/>
          <p:cNvSpPr txBox="1"/>
          <p:nvPr>
            <p:ph idx="2" type="body"/>
          </p:nvPr>
        </p:nvSpPr>
        <p:spPr>
          <a:xfrm>
            <a:off x="473112" y="1708217"/>
            <a:ext cx="9329057" cy="48917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85AA7"/>
              </a:buClr>
              <a:buSzPts val="2800"/>
              <a:buNone/>
            </a:pPr>
            <a:r>
              <a:rPr lang="en-GB"/>
              <a:t>Activities in a nutshell</a:t>
            </a:r>
            <a:endParaRPr/>
          </a:p>
        </p:txBody>
      </p:sp>
      <p:sp>
        <p:nvSpPr>
          <p:cNvPr id="541" name="Google Shape;541;p14"/>
          <p:cNvSpPr txBox="1"/>
          <p:nvPr/>
        </p:nvSpPr>
        <p:spPr>
          <a:xfrm>
            <a:off x="722057" y="5408362"/>
            <a:ext cx="2661909" cy="369332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GB" sz="1800">
                <a:solidFill>
                  <a:srgbClr val="333334"/>
                </a:solidFill>
                <a:latin typeface="Calibri"/>
                <a:ea typeface="Calibri"/>
                <a:cs typeface="Calibri"/>
                <a:sym typeface="Calibri"/>
              </a:rPr>
              <a:t>Eco Engineering Challenge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O imagine care conține Artă de copii, de interior&#10;&#10;Descriere generată automat" id="542" name="Google Shape;542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73112" y="2389238"/>
            <a:ext cx="5154276" cy="289928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O imagine care conține text, perete, de interior, îmbrăcăminte&#10;&#10;Descriere generată automat" id="543" name="Google Shape;543;p14"/>
          <p:cNvPicPr preferRelativeResize="0"/>
          <p:nvPr/>
        </p:nvPicPr>
        <p:blipFill rotWithShape="1">
          <a:blip r:embed="rId4">
            <a:alphaModFix/>
          </a:blip>
          <a:srcRect b="0" l="16333" r="20511" t="0"/>
          <a:stretch/>
        </p:blipFill>
        <p:spPr>
          <a:xfrm>
            <a:off x="5732207" y="2487561"/>
            <a:ext cx="2341338" cy="278048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O imagine care conține text, pasăre&#10;&#10;Descriere generată automat" id="544" name="Google Shape;544;p1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453573" y="1607702"/>
            <a:ext cx="2802011" cy="368081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48" name="Shape 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" name="Google Shape;549;p1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0" name="Google Shape;550;p15"/>
          <p:cNvSpPr/>
          <p:nvPr/>
        </p:nvSpPr>
        <p:spPr>
          <a:xfrm>
            <a:off x="554416" y="4218905"/>
            <a:ext cx="11167447" cy="2089317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rgbClr val="DEDEDE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0800" rotWithShape="0" algn="tl" dir="2700000" dist="38100">
              <a:srgbClr val="C5C2C2">
                <a:alpha val="49803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1" name="Google Shape;551;p15"/>
          <p:cNvSpPr txBox="1"/>
          <p:nvPr/>
        </p:nvSpPr>
        <p:spPr>
          <a:xfrm>
            <a:off x="838200" y="4440602"/>
            <a:ext cx="3093720" cy="16459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alibri"/>
              <a:buNone/>
            </a:pPr>
            <a:r>
              <a:rPr lang="en-GB" sz="2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Field Trip</a:t>
            </a:r>
            <a:endParaRPr/>
          </a:p>
        </p:txBody>
      </p:sp>
      <p:pic>
        <p:nvPicPr>
          <p:cNvPr descr="O imagine care conține în aer liber, copac, iarbă, vegetație&#10;&#10;Descriere generată automat" id="552" name="Google Shape;552;p15"/>
          <p:cNvPicPr preferRelativeResize="0"/>
          <p:nvPr/>
        </p:nvPicPr>
        <p:blipFill rotWithShape="1">
          <a:blip r:embed="rId3">
            <a:alphaModFix/>
          </a:blip>
          <a:srcRect b="568" l="0" r="3" t="2023"/>
          <a:stretch/>
        </p:blipFill>
        <p:spPr>
          <a:xfrm rot="5400000">
            <a:off x="-539496" y="539483"/>
            <a:ext cx="4005072" cy="292608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O imagine care conține în aer liber, cer, oameni, drumeție&#10;&#10;Descriere generată automat" id="553" name="Google Shape;553;p15"/>
          <p:cNvPicPr preferRelativeResize="0"/>
          <p:nvPr/>
        </p:nvPicPr>
        <p:blipFill rotWithShape="1">
          <a:blip r:embed="rId4">
            <a:alphaModFix/>
          </a:blip>
          <a:srcRect b="3" l="0" r="2286" t="0"/>
          <a:stretch/>
        </p:blipFill>
        <p:spPr>
          <a:xfrm>
            <a:off x="3077487" y="8"/>
            <a:ext cx="2935224" cy="400506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O imagine care conține în aer liber, natură, apă, plantă&#10;&#10;Descriere generată automat" id="554" name="Google Shape;554;p15"/>
          <p:cNvPicPr preferRelativeResize="0"/>
          <p:nvPr/>
        </p:nvPicPr>
        <p:blipFill rotWithShape="1">
          <a:blip r:embed="rId5">
            <a:alphaModFix/>
          </a:blip>
          <a:srcRect b="3" l="0" r="2286" t="0"/>
          <a:stretch/>
        </p:blipFill>
        <p:spPr>
          <a:xfrm>
            <a:off x="6174474" y="13"/>
            <a:ext cx="2935224" cy="400507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O imagine care conține text, iarbă, în aer liber, mormânt&#10;&#10;Descriere generată automat" id="555" name="Google Shape;555;p15"/>
          <p:cNvPicPr preferRelativeResize="0"/>
          <p:nvPr/>
        </p:nvPicPr>
        <p:blipFill rotWithShape="1">
          <a:blip r:embed="rId6">
            <a:alphaModFix/>
          </a:blip>
          <a:srcRect b="-2" l="35118" r="30618" t="0"/>
          <a:stretch/>
        </p:blipFill>
        <p:spPr>
          <a:xfrm>
            <a:off x="9256776" y="-9"/>
            <a:ext cx="2935224" cy="4005072"/>
          </a:xfrm>
          <a:prstGeom prst="rect">
            <a:avLst/>
          </a:prstGeom>
          <a:noFill/>
          <a:ln>
            <a:noFill/>
          </a:ln>
        </p:spPr>
      </p:pic>
      <p:sp>
        <p:nvSpPr>
          <p:cNvPr id="556" name="Google Shape;556;p15"/>
          <p:cNvSpPr/>
          <p:nvPr/>
        </p:nvSpPr>
        <p:spPr>
          <a:xfrm>
            <a:off x="490408" y="4911519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7" name="Google Shape;557;p15"/>
          <p:cNvSpPr/>
          <p:nvPr/>
        </p:nvSpPr>
        <p:spPr>
          <a:xfrm rot="5400000">
            <a:off x="3411220" y="5254418"/>
            <a:ext cx="1463040" cy="18288"/>
          </a:xfrm>
          <a:prstGeom prst="rect">
            <a:avLst/>
          </a:prstGeom>
          <a:solidFill>
            <a:srgbClr val="D5D5D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8" name="Google Shape;558;p15"/>
          <p:cNvSpPr txBox="1"/>
          <p:nvPr>
            <p:ph idx="1" type="body"/>
          </p:nvPr>
        </p:nvSpPr>
        <p:spPr>
          <a:xfrm>
            <a:off x="4380266" y="4440602"/>
            <a:ext cx="7104188" cy="16459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GB" sz="1800">
                <a:latin typeface="Calibri"/>
                <a:ea typeface="Calibri"/>
                <a:cs typeface="Calibri"/>
                <a:sym typeface="Calibri"/>
              </a:rPr>
              <a:t>YouTube Link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9" name="Google Shape;559;p15"/>
          <p:cNvSpPr txBox="1"/>
          <p:nvPr/>
        </p:nvSpPr>
        <p:spPr>
          <a:xfrm>
            <a:off x="9940413" y="2197393"/>
            <a:ext cx="1887201" cy="48917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t/>
            </a:r>
            <a:endParaRPr b="0" i="0" sz="2800">
              <a:solidFill>
                <a:srgbClr val="485AA7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sp>
        <p:nvSpPr>
          <p:cNvPr id="560" name="Google Shape;560;p15"/>
          <p:cNvSpPr txBox="1"/>
          <p:nvPr/>
        </p:nvSpPr>
        <p:spPr>
          <a:xfrm>
            <a:off x="4380266" y="5430941"/>
            <a:ext cx="609600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rgbClr val="485AA7"/>
                </a:solidFill>
                <a:latin typeface="Calibri"/>
                <a:ea typeface="Calibri"/>
                <a:cs typeface="Calibri"/>
                <a:sym typeface="Calibri"/>
              </a:rPr>
              <a:t>https://youtu.be/FyT2uGLBBCo?si=tL9ds2Dsv4tP3Km8</a:t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4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" name="Google Shape;565;p16"/>
          <p:cNvSpPr txBox="1"/>
          <p:nvPr>
            <p:ph type="title"/>
          </p:nvPr>
        </p:nvSpPr>
        <p:spPr>
          <a:xfrm>
            <a:off x="461871" y="655932"/>
            <a:ext cx="9330311" cy="6905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D8368E"/>
              </a:buClr>
              <a:buSzPts val="4500"/>
              <a:buFont typeface="Libre Franklin"/>
              <a:buNone/>
            </a:pPr>
            <a:r>
              <a:rPr lang="en-GB"/>
              <a:t>STEAMing Up with Nature’s Wonders</a:t>
            </a:r>
            <a:endParaRPr/>
          </a:p>
        </p:txBody>
      </p:sp>
      <p:sp>
        <p:nvSpPr>
          <p:cNvPr id="566" name="Google Shape;566;p16"/>
          <p:cNvSpPr txBox="1"/>
          <p:nvPr>
            <p:ph idx="2" type="body"/>
          </p:nvPr>
        </p:nvSpPr>
        <p:spPr>
          <a:xfrm>
            <a:off x="473112" y="1708217"/>
            <a:ext cx="9329057" cy="48917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85AA7"/>
              </a:buClr>
              <a:buSzPts val="2800"/>
              <a:buNone/>
            </a:pPr>
            <a:r>
              <a:rPr lang="en-GB"/>
              <a:t>Ready to use learning resources</a:t>
            </a:r>
            <a:endParaRPr/>
          </a:p>
        </p:txBody>
      </p:sp>
      <p:sp>
        <p:nvSpPr>
          <p:cNvPr id="567" name="Google Shape;567;p16"/>
          <p:cNvSpPr txBox="1"/>
          <p:nvPr/>
        </p:nvSpPr>
        <p:spPr>
          <a:xfrm>
            <a:off x="722057" y="5149783"/>
            <a:ext cx="3515646" cy="584775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0" lang="en-GB" sz="1800">
                <a:solidFill>
                  <a:srgbClr val="333334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STEAM Learning Ecology Toolkit</a:t>
            </a:r>
            <a:endParaRPr i="0" sz="1800">
              <a:solidFill>
                <a:srgbClr val="333334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u="sng">
                <a:solidFill>
                  <a:srgbClr val="485AA7"/>
                </a:solidFill>
                <a:latin typeface="Libre Franklin"/>
                <a:ea typeface="Libre Franklin"/>
                <a:cs typeface="Libre Franklin"/>
                <a:sym typeface="Libre Franklin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https://online.pubhtml5.com/prmp/ctgr/</a:t>
            </a:r>
            <a:r>
              <a:rPr lang="en-GB" sz="1400">
                <a:solidFill>
                  <a:srgbClr val="485AA7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 </a:t>
            </a:r>
            <a:endParaRPr sz="1400">
              <a:solidFill>
                <a:srgbClr val="485AA7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pic>
        <p:nvPicPr>
          <p:cNvPr id="568" name="Google Shape;568;p1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27632" y="2338462"/>
            <a:ext cx="1902382" cy="2750228"/>
          </a:xfrm>
          <a:prstGeom prst="rect">
            <a:avLst/>
          </a:prstGeom>
          <a:noFill/>
          <a:ln>
            <a:noFill/>
          </a:ln>
        </p:spPr>
      </p:pic>
      <p:pic>
        <p:nvPicPr>
          <p:cNvPr id="569" name="Google Shape;569;p1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139159" y="4215651"/>
            <a:ext cx="902274" cy="889914"/>
          </a:xfrm>
          <a:prstGeom prst="rect">
            <a:avLst/>
          </a:prstGeom>
          <a:noFill/>
          <a:ln>
            <a:noFill/>
          </a:ln>
        </p:spPr>
      </p:pic>
      <p:pic>
        <p:nvPicPr>
          <p:cNvPr id="570" name="Google Shape;570;p1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729837" y="2338461"/>
            <a:ext cx="2063731" cy="2750229"/>
          </a:xfrm>
          <a:prstGeom prst="rect">
            <a:avLst/>
          </a:prstGeom>
          <a:noFill/>
          <a:ln>
            <a:noFill/>
          </a:ln>
        </p:spPr>
      </p:pic>
      <p:sp>
        <p:nvSpPr>
          <p:cNvPr id="571" name="Google Shape;571;p16"/>
          <p:cNvSpPr txBox="1"/>
          <p:nvPr/>
        </p:nvSpPr>
        <p:spPr>
          <a:xfrm>
            <a:off x="4438653" y="5149783"/>
            <a:ext cx="3515646" cy="584775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rgbClr val="333334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An e-Book of drawings</a:t>
            </a:r>
            <a:endParaRPr i="0" sz="1800">
              <a:solidFill>
                <a:srgbClr val="333334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u="sng">
                <a:solidFill>
                  <a:srgbClr val="485AA7"/>
                </a:solidFill>
                <a:latin typeface="Libre Franklin"/>
                <a:ea typeface="Libre Franklin"/>
                <a:cs typeface="Libre Franklin"/>
                <a:sym typeface="Libre Franklin"/>
                <a:hlinkClick r:id="rId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https://online.pubhtml5.com/prmp/bwyn/</a:t>
            </a:r>
            <a:r>
              <a:rPr lang="en-GB" sz="1400">
                <a:solidFill>
                  <a:srgbClr val="485AA7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 </a:t>
            </a:r>
            <a:endParaRPr sz="1400">
              <a:solidFill>
                <a:srgbClr val="485AA7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pic>
        <p:nvPicPr>
          <p:cNvPr id="572" name="Google Shape;572;p16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6892910" y="4165360"/>
            <a:ext cx="964673" cy="92333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O imagine care conține text, captură de ecran, proiectare, desen animat&#10;&#10;Descriere generată automat" id="573" name="Google Shape;573;p16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8336176" y="2338462"/>
            <a:ext cx="3366887" cy="2380067"/>
          </a:xfrm>
          <a:prstGeom prst="rect">
            <a:avLst/>
          </a:prstGeom>
          <a:noFill/>
          <a:ln>
            <a:noFill/>
          </a:ln>
        </p:spPr>
      </p:pic>
      <p:sp>
        <p:nvSpPr>
          <p:cNvPr id="574" name="Google Shape;574;p16"/>
          <p:cNvSpPr txBox="1"/>
          <p:nvPr/>
        </p:nvSpPr>
        <p:spPr>
          <a:xfrm>
            <a:off x="8171729" y="4880478"/>
            <a:ext cx="3642140" cy="854080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0" lang="en-GB" sz="1800">
                <a:solidFill>
                  <a:srgbClr val="333334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Flora and Fauna Board Game</a:t>
            </a:r>
            <a:endParaRPr i="0" sz="1800">
              <a:solidFill>
                <a:srgbClr val="333334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50">
                <a:solidFill>
                  <a:srgbClr val="485AA7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https://www.canva.com/design/DAGDf9uKa14/1FcfASTsVebJ2RrfOlJosw/view?utm_content=DAGDf9uKa14&amp;utm_campaign=designshare&amp;utm_medium=link&amp;utm_source=editor</a:t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8" name="Shape 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" name="Google Shape;579;p17"/>
          <p:cNvSpPr/>
          <p:nvPr/>
        </p:nvSpPr>
        <p:spPr>
          <a:xfrm>
            <a:off x="1958636" y="3567595"/>
            <a:ext cx="1770686" cy="1692100"/>
          </a:xfrm>
          <a:prstGeom prst="flowChartConnector">
            <a:avLst/>
          </a:prstGeom>
          <a:solidFill>
            <a:srgbClr val="485AA7"/>
          </a:solidFill>
          <a:ln cap="flat" cmpd="sng" w="12700">
            <a:solidFill>
              <a:srgbClr val="485AA7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0" name="Google Shape;580;p17"/>
          <p:cNvSpPr/>
          <p:nvPr/>
        </p:nvSpPr>
        <p:spPr>
          <a:xfrm>
            <a:off x="271041" y="2348459"/>
            <a:ext cx="1730722" cy="1608643"/>
          </a:xfrm>
          <a:prstGeom prst="flowChartConnector">
            <a:avLst/>
          </a:prstGeom>
          <a:solidFill>
            <a:srgbClr val="D8368E"/>
          </a:solidFill>
          <a:ln cap="flat" cmpd="sng" w="12700">
            <a:solidFill>
              <a:srgbClr val="485AA7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1" name="Google Shape;581;p17"/>
          <p:cNvSpPr txBox="1"/>
          <p:nvPr>
            <p:ph type="title"/>
          </p:nvPr>
        </p:nvSpPr>
        <p:spPr>
          <a:xfrm>
            <a:off x="461871" y="655932"/>
            <a:ext cx="9330311" cy="6905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D8368E"/>
              </a:buClr>
              <a:buSzPts val="4500"/>
              <a:buFont typeface="Libre Franklin"/>
              <a:buNone/>
            </a:pPr>
            <a:r>
              <a:rPr lang="en-GB"/>
              <a:t>STEAMing Up with Nature’s Wonders</a:t>
            </a:r>
            <a:endParaRPr/>
          </a:p>
        </p:txBody>
      </p:sp>
      <p:sp>
        <p:nvSpPr>
          <p:cNvPr id="582" name="Google Shape;582;p17"/>
          <p:cNvSpPr txBox="1"/>
          <p:nvPr>
            <p:ph idx="2" type="body"/>
          </p:nvPr>
        </p:nvSpPr>
        <p:spPr>
          <a:xfrm>
            <a:off x="473112" y="1708217"/>
            <a:ext cx="9329057" cy="48917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85AA7"/>
              </a:buClr>
              <a:buSzPts val="2800"/>
              <a:buNone/>
            </a:pPr>
            <a:r>
              <a:rPr b="1" lang="en-GB">
                <a:latin typeface="Arial"/>
                <a:ea typeface="Arial"/>
                <a:cs typeface="Arial"/>
                <a:sym typeface="Arial"/>
              </a:rPr>
              <a:t>Tangible benefits</a:t>
            </a:r>
            <a:endParaRPr/>
          </a:p>
        </p:txBody>
      </p:sp>
      <p:sp>
        <p:nvSpPr>
          <p:cNvPr id="583" name="Google Shape;583;p17"/>
          <p:cNvSpPr txBox="1"/>
          <p:nvPr>
            <p:ph idx="1" type="body"/>
          </p:nvPr>
        </p:nvSpPr>
        <p:spPr>
          <a:xfrm>
            <a:off x="383862" y="2753200"/>
            <a:ext cx="1505100" cy="1203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</a:pPr>
            <a:r>
              <a:rPr lang="en-GB">
                <a:solidFill>
                  <a:schemeClr val="lt1"/>
                </a:solidFill>
              </a:rPr>
              <a:t>Enhanced Educational Outcomes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584" name="Google Shape;584;p17"/>
          <p:cNvSpPr txBox="1"/>
          <p:nvPr/>
        </p:nvSpPr>
        <p:spPr>
          <a:xfrm>
            <a:off x="2036375" y="4054100"/>
            <a:ext cx="1615200" cy="719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rPr b="0" i="0" lang="en-GB" sz="1800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Community Engagement</a:t>
            </a:r>
            <a:endParaRPr b="0" i="0" sz="1800"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585" name="Google Shape;585;p17"/>
          <p:cNvSpPr/>
          <p:nvPr/>
        </p:nvSpPr>
        <p:spPr>
          <a:xfrm>
            <a:off x="3971826" y="2379633"/>
            <a:ext cx="1770600" cy="1692000"/>
          </a:xfrm>
          <a:prstGeom prst="flowChartConnector">
            <a:avLst/>
          </a:prstGeom>
          <a:solidFill>
            <a:srgbClr val="E6BC32"/>
          </a:solidFill>
          <a:ln cap="flat" cmpd="sng" w="12700">
            <a:solidFill>
              <a:srgbClr val="485AA7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6" name="Google Shape;586;p17"/>
          <p:cNvSpPr txBox="1"/>
          <p:nvPr/>
        </p:nvSpPr>
        <p:spPr>
          <a:xfrm>
            <a:off x="4041050" y="2813875"/>
            <a:ext cx="1770600" cy="719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0" i="0" lang="en-GB" sz="180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Increased Environmental Awareness</a:t>
            </a:r>
            <a:endParaRPr b="0" i="0" sz="1800"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587" name="Google Shape;587;p17"/>
          <p:cNvSpPr/>
          <p:nvPr/>
        </p:nvSpPr>
        <p:spPr>
          <a:xfrm>
            <a:off x="5566180" y="3814558"/>
            <a:ext cx="1770686" cy="1692100"/>
          </a:xfrm>
          <a:prstGeom prst="flowChartConnector">
            <a:avLst/>
          </a:prstGeom>
          <a:solidFill>
            <a:srgbClr val="56C4C9"/>
          </a:solidFill>
          <a:ln cap="flat" cmpd="sng" w="12700">
            <a:solidFill>
              <a:srgbClr val="485AA7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8" name="Google Shape;588;p17"/>
          <p:cNvSpPr txBox="1"/>
          <p:nvPr/>
        </p:nvSpPr>
        <p:spPr>
          <a:xfrm>
            <a:off x="5566174" y="4209025"/>
            <a:ext cx="1638000" cy="719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0" i="0" lang="en-GB" sz="180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Skill Development</a:t>
            </a:r>
            <a:endParaRPr b="0" i="0" sz="1800"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589" name="Google Shape;589;p17"/>
          <p:cNvSpPr/>
          <p:nvPr/>
        </p:nvSpPr>
        <p:spPr>
          <a:xfrm>
            <a:off x="7551670" y="2175979"/>
            <a:ext cx="1770686" cy="1692100"/>
          </a:xfrm>
          <a:prstGeom prst="flowChartConnector">
            <a:avLst/>
          </a:prstGeom>
          <a:solidFill>
            <a:srgbClr val="D8368E"/>
          </a:solidFill>
          <a:ln cap="flat" cmpd="sng" w="12700">
            <a:solidFill>
              <a:srgbClr val="485AA7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0" name="Google Shape;590;p17"/>
          <p:cNvSpPr txBox="1"/>
          <p:nvPr/>
        </p:nvSpPr>
        <p:spPr>
          <a:xfrm>
            <a:off x="7712470" y="2550800"/>
            <a:ext cx="1462810" cy="94245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rPr b="0" i="0" lang="en-GB" sz="1800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Positive Social Impact</a:t>
            </a:r>
            <a:endParaRPr b="0" i="0" sz="1800"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591" name="Google Shape;591;p17"/>
          <p:cNvSpPr/>
          <p:nvPr/>
        </p:nvSpPr>
        <p:spPr>
          <a:xfrm>
            <a:off x="9955584" y="3567595"/>
            <a:ext cx="1770686" cy="1692100"/>
          </a:xfrm>
          <a:prstGeom prst="flowChartConnector">
            <a:avLst/>
          </a:prstGeom>
          <a:solidFill>
            <a:srgbClr val="485AA7"/>
          </a:solidFill>
          <a:ln cap="flat" cmpd="sng" w="12700">
            <a:solidFill>
              <a:srgbClr val="485AA7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2" name="Google Shape;592;p17"/>
          <p:cNvSpPr txBox="1"/>
          <p:nvPr/>
        </p:nvSpPr>
        <p:spPr>
          <a:xfrm>
            <a:off x="10067150" y="3957100"/>
            <a:ext cx="1615200" cy="719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rPr b="0" i="0" lang="en-GB" sz="1800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Promotion of Mental Well-Being</a:t>
            </a:r>
            <a:endParaRPr b="0" i="0" sz="1800"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5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5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5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5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5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5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5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5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8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5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5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0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5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5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2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mph" presetID="8" presetSubtype="0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dur="5000" fill="hold"/>
                                        <p:tgtEl>
                                          <p:spTgt spid="5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fill="hold" nodeType="withEffect" presetClass="emph" presetID="8" presetSubtype="0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dur="5000" fill="hold"/>
                                        <p:tgtEl>
                                          <p:spTgt spid="5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fill="hold" nodeType="withEffect" presetClass="emph" presetID="8" presetSubtype="0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dur="5000" fill="hold"/>
                                        <p:tgtEl>
                                          <p:spTgt spid="5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fill="hold" nodeType="withEffect" presetClass="emph" presetID="8" presetSubtype="0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dur="5000" fill="hold"/>
                                        <p:tgtEl>
                                          <p:spTgt spid="5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fill="hold" nodeType="withEffect" presetClass="emph" presetID="8" presetSubtype="0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dur="5000" fill="hold"/>
                                        <p:tgtEl>
                                          <p:spTgt spid="5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fill="hold" nodeType="withEffect" presetClass="emph" presetID="8" presetSubtype="0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dur="5000" fill="hold"/>
                                        <p:tgtEl>
                                          <p:spTgt spid="5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6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Google Shape;597;p18"/>
          <p:cNvSpPr txBox="1"/>
          <p:nvPr>
            <p:ph idx="1" type="body"/>
          </p:nvPr>
        </p:nvSpPr>
        <p:spPr>
          <a:xfrm>
            <a:off x="3371522" y="5041743"/>
            <a:ext cx="5612993" cy="4835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598" name="Google Shape;598;p18"/>
          <p:cNvSpPr txBox="1"/>
          <p:nvPr>
            <p:ph idx="2" type="body"/>
          </p:nvPr>
        </p:nvSpPr>
        <p:spPr>
          <a:xfrm>
            <a:off x="2371116" y="5775368"/>
            <a:ext cx="2121963" cy="34535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599" name="Google Shape;599;p18"/>
          <p:cNvSpPr txBox="1"/>
          <p:nvPr>
            <p:ph idx="3" type="body"/>
          </p:nvPr>
        </p:nvSpPr>
        <p:spPr>
          <a:xfrm>
            <a:off x="4974723" y="5775370"/>
            <a:ext cx="2208393" cy="34535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600" name="Google Shape;600;p18"/>
          <p:cNvSpPr txBox="1"/>
          <p:nvPr>
            <p:ph idx="4" type="body"/>
          </p:nvPr>
        </p:nvSpPr>
        <p:spPr>
          <a:xfrm>
            <a:off x="4005835" y="6485736"/>
            <a:ext cx="2457416" cy="34535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601" name="Google Shape;601;p18"/>
          <p:cNvSpPr txBox="1"/>
          <p:nvPr>
            <p:ph idx="5" type="body"/>
          </p:nvPr>
        </p:nvSpPr>
        <p:spPr>
          <a:xfrm>
            <a:off x="6977007" y="6485736"/>
            <a:ext cx="2824866" cy="34535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602" name="Google Shape;602;p18"/>
          <p:cNvSpPr txBox="1"/>
          <p:nvPr>
            <p:ph idx="6" type="body"/>
          </p:nvPr>
        </p:nvSpPr>
        <p:spPr>
          <a:xfrm>
            <a:off x="7809627" y="5780419"/>
            <a:ext cx="2874398" cy="34535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2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6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p3"/>
          <p:cNvSpPr txBox="1"/>
          <p:nvPr>
            <p:ph idx="1" type="body"/>
          </p:nvPr>
        </p:nvSpPr>
        <p:spPr>
          <a:xfrm>
            <a:off x="483138" y="243602"/>
            <a:ext cx="6835736" cy="4835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6C4C9"/>
              </a:buClr>
              <a:buSzPts val="2400"/>
              <a:buFont typeface="Arial"/>
              <a:buNone/>
            </a:pPr>
            <a:r>
              <a:rPr b="0" i="0" lang="en-GB">
                <a:latin typeface="Helvetica Neue"/>
                <a:ea typeface="Helvetica Neue"/>
                <a:cs typeface="Helvetica Neue"/>
                <a:sym typeface="Helvetica Neue"/>
              </a:rPr>
              <a:t>SLEs 1st Community Gathering</a:t>
            </a:r>
            <a:endParaRPr/>
          </a:p>
        </p:txBody>
      </p:sp>
      <p:sp>
        <p:nvSpPr>
          <p:cNvPr id="408" name="Google Shape;408;p3"/>
          <p:cNvSpPr txBox="1"/>
          <p:nvPr>
            <p:ph idx="2" type="body"/>
          </p:nvPr>
        </p:nvSpPr>
        <p:spPr>
          <a:xfrm>
            <a:off x="490097" y="682160"/>
            <a:ext cx="6835736" cy="4835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6C4C9"/>
              </a:buClr>
              <a:buSzPts val="1800"/>
              <a:buFont typeface="Arial"/>
              <a:buNone/>
            </a:pPr>
            <a:r>
              <a:rPr lang="en-GB"/>
              <a:t>2 October 2024</a:t>
            </a:r>
            <a:endParaRPr/>
          </a:p>
        </p:txBody>
      </p:sp>
      <p:sp>
        <p:nvSpPr>
          <p:cNvPr id="409" name="Google Shape;409;p3"/>
          <p:cNvSpPr txBox="1"/>
          <p:nvPr>
            <p:ph type="title"/>
          </p:nvPr>
        </p:nvSpPr>
        <p:spPr>
          <a:xfrm>
            <a:off x="483138" y="2161198"/>
            <a:ext cx="6223349" cy="709591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D8368E"/>
              </a:buClr>
              <a:buSzPts val="4500"/>
              <a:buFont typeface="Libre Franklin"/>
              <a:buNone/>
            </a:pPr>
            <a:r>
              <a:rPr lang="en-GB"/>
              <a:t>STEAMing Up with Nature’s Wonders</a:t>
            </a:r>
            <a:endParaRPr/>
          </a:p>
        </p:txBody>
      </p:sp>
      <p:sp>
        <p:nvSpPr>
          <p:cNvPr id="410" name="Google Shape;410;p3"/>
          <p:cNvSpPr txBox="1"/>
          <p:nvPr>
            <p:ph idx="3" type="body"/>
          </p:nvPr>
        </p:nvSpPr>
        <p:spPr>
          <a:xfrm>
            <a:off x="490098" y="2888204"/>
            <a:ext cx="6216390" cy="4835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85AA7"/>
              </a:buClr>
              <a:buSzPts val="2400"/>
              <a:buFont typeface="Arial"/>
              <a:buNone/>
            </a:pPr>
            <a:r>
              <a:rPr lang="en-GB"/>
              <a:t>Elena Corina Rogoveanu,</a:t>
            </a:r>
            <a:r>
              <a:rPr b="0" i="0" lang="en-GB" sz="1800" u="none" strike="noStrik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 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85AA7"/>
              </a:buClr>
              <a:buSzPts val="1800"/>
              <a:buFont typeface="Arial"/>
              <a:buNone/>
            </a:pPr>
            <a:r>
              <a:rPr b="0" lang="en-GB" sz="1800" u="none" strike="noStrike">
                <a:latin typeface="Quattrocento Sans"/>
                <a:ea typeface="Quattrocento Sans"/>
                <a:cs typeface="Quattrocento Sans"/>
                <a:sym typeface="Quattrocento Sans"/>
              </a:rPr>
              <a:t>Mircea cel Batran National College (Romania) 	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85AA7"/>
              </a:buClr>
              <a:buSzPts val="24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4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p4"/>
          <p:cNvSpPr txBox="1"/>
          <p:nvPr>
            <p:ph type="title"/>
          </p:nvPr>
        </p:nvSpPr>
        <p:spPr>
          <a:xfrm>
            <a:off x="461871" y="655932"/>
            <a:ext cx="9330311" cy="6905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D8368E"/>
              </a:buClr>
              <a:buSzPts val="4500"/>
              <a:buFont typeface="Libre Franklin"/>
              <a:buNone/>
            </a:pPr>
            <a:r>
              <a:rPr lang="en-GB"/>
              <a:t>STEAMing Up with Nature’s Wonders</a:t>
            </a:r>
            <a:endParaRPr/>
          </a:p>
        </p:txBody>
      </p:sp>
      <p:sp>
        <p:nvSpPr>
          <p:cNvPr id="416" name="Google Shape;416;p4"/>
          <p:cNvSpPr txBox="1"/>
          <p:nvPr>
            <p:ph idx="1" type="body"/>
          </p:nvPr>
        </p:nvSpPr>
        <p:spPr>
          <a:xfrm>
            <a:off x="479463" y="2321821"/>
            <a:ext cx="5547712" cy="353496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t/>
            </a:r>
            <a:endParaRPr b="0" i="0" sz="1800" u="none" strike="noStrike">
              <a:solidFill>
                <a:srgbClr val="000000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  <a:p>
            <a:pPr indent="-285750" lvl="0" marL="28575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b="0" i="0" lang="en-GB" sz="1800" u="none" strike="noStrik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Duration: October 2022-April 2023</a:t>
            </a:r>
            <a:endParaRPr/>
          </a:p>
          <a:p>
            <a:pPr indent="-285750" lvl="0" marL="28575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GB" sz="1800"/>
              <a:t>Main actors/stakeholders involved: l</a:t>
            </a:r>
            <a:r>
              <a:rPr lang="en-GB"/>
              <a:t>ocal environmental scientists, ecologists, naturalists, and yoga instructor, local tourist information center, county library, National Park representatives</a:t>
            </a:r>
            <a:endParaRPr sz="1800"/>
          </a:p>
          <a:p>
            <a:pPr indent="-285750" lvl="0" marL="28575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GB">
                <a:solidFill>
                  <a:srgbClr val="000000"/>
                </a:solidFill>
              </a:rPr>
              <a:t>Students age: 6-7 year- old</a:t>
            </a:r>
            <a:endParaRPr b="0" i="0" sz="1800" u="none" strike="noStrike">
              <a:solidFill>
                <a:srgbClr val="000000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417" name="Google Shape;417;p4"/>
          <p:cNvSpPr txBox="1"/>
          <p:nvPr>
            <p:ph idx="2" type="body"/>
          </p:nvPr>
        </p:nvSpPr>
        <p:spPr>
          <a:xfrm>
            <a:off x="473112" y="1708217"/>
            <a:ext cx="9329057" cy="48917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85AA7"/>
              </a:buClr>
              <a:buSzPts val="2800"/>
              <a:buNone/>
            </a:pPr>
            <a:r>
              <a:rPr b="1" lang="en-GB">
                <a:latin typeface="Arial"/>
                <a:ea typeface="Arial"/>
                <a:cs typeface="Arial"/>
                <a:sym typeface="Arial"/>
              </a:rPr>
              <a:t>Overview</a:t>
            </a:r>
            <a:endParaRPr/>
          </a:p>
        </p:txBody>
      </p:sp>
      <p:pic>
        <p:nvPicPr>
          <p:cNvPr descr="O imagine care conține text, captură de ecran&#10;&#10;Descriere generată automat" id="418" name="Google Shape;418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247575" y="2072169"/>
            <a:ext cx="5471313" cy="307761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2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p5"/>
          <p:cNvSpPr txBox="1"/>
          <p:nvPr>
            <p:ph idx="1" type="body"/>
          </p:nvPr>
        </p:nvSpPr>
        <p:spPr>
          <a:xfrm>
            <a:off x="479463" y="2321821"/>
            <a:ext cx="6240206" cy="353496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/>
          </a:p>
          <a:p>
            <a:pPr indent="-285750" lvl="0" marL="28575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GB"/>
              <a:t>Inspiring a deeper appreciation for local biodiversity while promoting the protection and preservation of natural habitats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/>
          </a:p>
          <a:p>
            <a:pPr indent="-285750" lvl="0" marL="28575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GB"/>
              <a:t>Reigniting students bond with nature and fostering STEAM skills</a:t>
            </a:r>
            <a:endParaRPr/>
          </a:p>
          <a:p>
            <a:pPr indent="-171450" lvl="0" marL="28575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424" name="Google Shape;424;p5"/>
          <p:cNvSpPr txBox="1"/>
          <p:nvPr>
            <p:ph type="title"/>
          </p:nvPr>
        </p:nvSpPr>
        <p:spPr>
          <a:xfrm>
            <a:off x="461871" y="655932"/>
            <a:ext cx="7531755" cy="6905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D8368E"/>
              </a:buClr>
              <a:buSzPts val="4500"/>
              <a:buFont typeface="Libre Franklin"/>
              <a:buNone/>
            </a:pPr>
            <a:r>
              <a:rPr lang="en-GB"/>
              <a:t>STEAMing Up with Nature’s Wonders</a:t>
            </a:r>
            <a:endParaRPr/>
          </a:p>
        </p:txBody>
      </p:sp>
      <p:sp>
        <p:nvSpPr>
          <p:cNvPr id="425" name="Google Shape;425;p5"/>
          <p:cNvSpPr txBox="1"/>
          <p:nvPr>
            <p:ph idx="2" type="body"/>
          </p:nvPr>
        </p:nvSpPr>
        <p:spPr>
          <a:xfrm>
            <a:off x="473113" y="1708217"/>
            <a:ext cx="6166838" cy="48917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85AA7"/>
              </a:buClr>
              <a:buSzPts val="2800"/>
              <a:buNone/>
            </a:pPr>
            <a:r>
              <a:rPr lang="en-GB"/>
              <a:t>Vision and objectives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9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p6"/>
          <p:cNvSpPr/>
          <p:nvPr/>
        </p:nvSpPr>
        <p:spPr>
          <a:xfrm>
            <a:off x="0" y="1187334"/>
            <a:ext cx="3060441" cy="4812250"/>
          </a:xfrm>
          <a:prstGeom prst="rect">
            <a:avLst/>
          </a:prstGeom>
          <a:solidFill>
            <a:schemeClr val="accent1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1" name="Google Shape;431;p6"/>
          <p:cNvSpPr/>
          <p:nvPr/>
        </p:nvSpPr>
        <p:spPr>
          <a:xfrm>
            <a:off x="3035559" y="1187334"/>
            <a:ext cx="3060441" cy="4812250"/>
          </a:xfrm>
          <a:prstGeom prst="rect">
            <a:avLst/>
          </a:prstGeom>
          <a:solidFill>
            <a:srgbClr val="D8368E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2" name="Google Shape;432;p6"/>
          <p:cNvSpPr/>
          <p:nvPr/>
        </p:nvSpPr>
        <p:spPr>
          <a:xfrm>
            <a:off x="6096000" y="1187335"/>
            <a:ext cx="3060441" cy="4812250"/>
          </a:xfrm>
          <a:prstGeom prst="rect">
            <a:avLst/>
          </a:prstGeom>
          <a:solidFill>
            <a:srgbClr val="FF8DC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3" name="Google Shape;433;p6"/>
          <p:cNvSpPr/>
          <p:nvPr/>
        </p:nvSpPr>
        <p:spPr>
          <a:xfrm>
            <a:off x="9131559" y="1187335"/>
            <a:ext cx="3060441" cy="4812250"/>
          </a:xfrm>
          <a:prstGeom prst="rect">
            <a:avLst/>
          </a:prstGeom>
          <a:solidFill>
            <a:srgbClr val="485AA7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4" name="Google Shape;434;p6"/>
          <p:cNvSpPr txBox="1"/>
          <p:nvPr/>
        </p:nvSpPr>
        <p:spPr>
          <a:xfrm>
            <a:off x="3679369" y="1068355"/>
            <a:ext cx="1352939" cy="163121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0000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rPr>
              <a:t>2</a:t>
            </a:r>
            <a:endParaRPr/>
          </a:p>
        </p:txBody>
      </p:sp>
      <p:sp>
        <p:nvSpPr>
          <p:cNvPr id="435" name="Google Shape;435;p6"/>
          <p:cNvSpPr txBox="1"/>
          <p:nvPr/>
        </p:nvSpPr>
        <p:spPr>
          <a:xfrm>
            <a:off x="6992676" y="1187335"/>
            <a:ext cx="1310014" cy="1631216"/>
          </a:xfrm>
          <a:prstGeom prst="rect">
            <a:avLst/>
          </a:prstGeom>
          <a:solidFill>
            <a:srgbClr val="FF8DC3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0000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rPr>
              <a:t>3</a:t>
            </a:r>
            <a:endParaRPr/>
          </a:p>
        </p:txBody>
      </p:sp>
      <p:sp>
        <p:nvSpPr>
          <p:cNvPr id="436" name="Google Shape;436;p6"/>
          <p:cNvSpPr txBox="1"/>
          <p:nvPr/>
        </p:nvSpPr>
        <p:spPr>
          <a:xfrm>
            <a:off x="10182809" y="1068355"/>
            <a:ext cx="1352939" cy="163121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0000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rPr>
              <a:t>4</a:t>
            </a:r>
            <a:endParaRPr/>
          </a:p>
        </p:txBody>
      </p:sp>
      <p:sp>
        <p:nvSpPr>
          <p:cNvPr id="437" name="Google Shape;437;p6"/>
          <p:cNvSpPr txBox="1"/>
          <p:nvPr/>
        </p:nvSpPr>
        <p:spPr>
          <a:xfrm>
            <a:off x="5617028" y="2747865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8" name="Google Shape;438;p6"/>
          <p:cNvSpPr txBox="1"/>
          <p:nvPr/>
        </p:nvSpPr>
        <p:spPr>
          <a:xfrm>
            <a:off x="3343468" y="2761861"/>
            <a:ext cx="2444621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000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rPr>
              <a:t>Learning topics</a:t>
            </a:r>
            <a:endParaRPr/>
          </a:p>
        </p:txBody>
      </p:sp>
      <p:sp>
        <p:nvSpPr>
          <p:cNvPr id="439" name="Google Shape;439;p6"/>
          <p:cNvSpPr txBox="1"/>
          <p:nvPr/>
        </p:nvSpPr>
        <p:spPr>
          <a:xfrm>
            <a:off x="6416350" y="2731207"/>
            <a:ext cx="2444621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000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rPr>
              <a:t>Challenges</a:t>
            </a:r>
            <a:endParaRPr/>
          </a:p>
        </p:txBody>
      </p:sp>
      <p:sp>
        <p:nvSpPr>
          <p:cNvPr id="440" name="Google Shape;440;p6"/>
          <p:cNvSpPr txBox="1"/>
          <p:nvPr/>
        </p:nvSpPr>
        <p:spPr>
          <a:xfrm>
            <a:off x="9473680" y="2714206"/>
            <a:ext cx="2444621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000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rPr>
              <a:t>Benefits</a:t>
            </a:r>
            <a:endParaRPr/>
          </a:p>
        </p:txBody>
      </p:sp>
      <p:sp>
        <p:nvSpPr>
          <p:cNvPr id="441" name="Google Shape;441;p6"/>
          <p:cNvSpPr txBox="1"/>
          <p:nvPr/>
        </p:nvSpPr>
        <p:spPr>
          <a:xfrm>
            <a:off x="923729" y="1068355"/>
            <a:ext cx="1352939" cy="163121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0000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rPr>
              <a:t>1</a:t>
            </a:r>
            <a:endParaRPr/>
          </a:p>
        </p:txBody>
      </p:sp>
      <p:sp>
        <p:nvSpPr>
          <p:cNvPr id="442" name="Google Shape;442;p6"/>
          <p:cNvSpPr txBox="1"/>
          <p:nvPr/>
        </p:nvSpPr>
        <p:spPr>
          <a:xfrm>
            <a:off x="279918" y="2761861"/>
            <a:ext cx="2444621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000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rPr>
              <a:t>The context</a:t>
            </a:r>
            <a:endParaRPr/>
          </a:p>
        </p:txBody>
      </p:sp>
      <p:sp>
        <p:nvSpPr>
          <p:cNvPr id="443" name="Google Shape;443;p6"/>
          <p:cNvSpPr txBox="1"/>
          <p:nvPr/>
        </p:nvSpPr>
        <p:spPr>
          <a:xfrm>
            <a:off x="279918" y="3470987"/>
            <a:ext cx="2556587" cy="20313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</a:pPr>
            <a:r>
              <a:rPr lang="en-GB" sz="1400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Set within the scenic landscapes of Buila Vânturarița National Park, an area included in the NATURA 2000 network. 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</a:pPr>
            <a:r>
              <a:rPr lang="en-GB" sz="1400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adapted to the urban environment, in which Mircea cel Bătrân National College is located. </a:t>
            </a:r>
            <a:endParaRPr sz="1400"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444" name="Google Shape;444;p6"/>
          <p:cNvSpPr txBox="1"/>
          <p:nvPr/>
        </p:nvSpPr>
        <p:spPr>
          <a:xfrm>
            <a:off x="3220612" y="3532037"/>
            <a:ext cx="2556587" cy="11695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</a:pPr>
            <a:r>
              <a:rPr lang="en-GB" sz="1400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What’s a habitat?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</a:pPr>
            <a:r>
              <a:rPr lang="en-GB" sz="1400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Biodiversity: local fauna and flora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</a:pPr>
            <a:r>
              <a:rPr lang="en-GB" sz="1400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Protected species</a:t>
            </a:r>
            <a:endParaRPr/>
          </a:p>
          <a:p>
            <a:pPr indent="-1968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t/>
            </a:r>
            <a:endParaRPr sz="1400"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445" name="Google Shape;445;p6"/>
          <p:cNvSpPr txBox="1"/>
          <p:nvPr/>
        </p:nvSpPr>
        <p:spPr>
          <a:xfrm>
            <a:off x="6360366" y="3399453"/>
            <a:ext cx="2556587" cy="181588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</a:pPr>
            <a:r>
              <a:rPr lang="en-GB" sz="140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time constraints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</a:pPr>
            <a:r>
              <a:rPr lang="en-GB" sz="140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aligning stakeholders' schedules with the school program;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</a:pPr>
            <a:r>
              <a:rPr lang="en-GB" sz="140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reschedule some activities due to the weather conditions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</a:pPr>
            <a:r>
              <a:rPr lang="en-GB" sz="140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cost of the materials</a:t>
            </a:r>
            <a:endParaRPr/>
          </a:p>
        </p:txBody>
      </p:sp>
      <p:sp>
        <p:nvSpPr>
          <p:cNvPr id="446" name="Google Shape;446;p6"/>
          <p:cNvSpPr txBox="1"/>
          <p:nvPr/>
        </p:nvSpPr>
        <p:spPr>
          <a:xfrm>
            <a:off x="9227974" y="3429000"/>
            <a:ext cx="2789855" cy="24622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</a:pPr>
            <a:r>
              <a:rPr lang="en-GB" sz="1400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a strong network of collaboration and learning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</a:pPr>
            <a:r>
              <a:rPr lang="en-GB" sz="1400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appreciation for local biodiversity and conservation efforts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</a:pPr>
            <a:r>
              <a:rPr lang="en-GB" sz="1400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strong relationships between schools, families, and local organizations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</a:pPr>
            <a:r>
              <a:rPr lang="en-GB" sz="1400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exciting and interactive learning environment beyond the classroom</a:t>
            </a:r>
            <a:endParaRPr/>
          </a:p>
        </p:txBody>
      </p:sp>
      <p:sp>
        <p:nvSpPr>
          <p:cNvPr id="447" name="Google Shape;447;p6"/>
          <p:cNvSpPr/>
          <p:nvPr/>
        </p:nvSpPr>
        <p:spPr>
          <a:xfrm rot="5400000">
            <a:off x="2607241" y="1597600"/>
            <a:ext cx="1525327" cy="707886"/>
          </a:xfrm>
          <a:prstGeom prst="triangle">
            <a:avLst>
              <a:gd fmla="val 50000" name="adj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8" name="Google Shape;448;p6"/>
          <p:cNvSpPr/>
          <p:nvPr/>
        </p:nvSpPr>
        <p:spPr>
          <a:xfrm rot="5400000">
            <a:off x="5671731" y="1593014"/>
            <a:ext cx="1525327" cy="707886"/>
          </a:xfrm>
          <a:prstGeom prst="triangle">
            <a:avLst>
              <a:gd fmla="val 50000" name="adj"/>
            </a:avLst>
          </a:prstGeom>
          <a:solidFill>
            <a:srgbClr val="D8368E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9" name="Google Shape;449;p6"/>
          <p:cNvSpPr/>
          <p:nvPr/>
        </p:nvSpPr>
        <p:spPr>
          <a:xfrm rot="5400000">
            <a:off x="8721904" y="1596056"/>
            <a:ext cx="1525327" cy="707886"/>
          </a:xfrm>
          <a:prstGeom prst="triangle">
            <a:avLst>
              <a:gd fmla="val 50000" name="adj"/>
            </a:avLst>
          </a:prstGeom>
          <a:solidFill>
            <a:srgbClr val="FF8DC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3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p7"/>
          <p:cNvSpPr/>
          <p:nvPr/>
        </p:nvSpPr>
        <p:spPr>
          <a:xfrm>
            <a:off x="2078732" y="3567595"/>
            <a:ext cx="1770686" cy="1692100"/>
          </a:xfrm>
          <a:prstGeom prst="flowChartConnector">
            <a:avLst/>
          </a:prstGeom>
          <a:solidFill>
            <a:srgbClr val="485AA7"/>
          </a:solidFill>
          <a:ln cap="flat" cmpd="sng" w="12700">
            <a:solidFill>
              <a:srgbClr val="485AA7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5" name="Google Shape;455;p7"/>
          <p:cNvSpPr/>
          <p:nvPr/>
        </p:nvSpPr>
        <p:spPr>
          <a:xfrm>
            <a:off x="265226" y="2422583"/>
            <a:ext cx="1730722" cy="1608643"/>
          </a:xfrm>
          <a:prstGeom prst="flowChartConnector">
            <a:avLst/>
          </a:prstGeom>
          <a:solidFill>
            <a:srgbClr val="D8368E"/>
          </a:solidFill>
          <a:ln cap="flat" cmpd="sng" w="12700">
            <a:solidFill>
              <a:srgbClr val="485AA7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6" name="Google Shape;456;p7"/>
          <p:cNvSpPr txBox="1"/>
          <p:nvPr>
            <p:ph type="title"/>
          </p:nvPr>
        </p:nvSpPr>
        <p:spPr>
          <a:xfrm>
            <a:off x="461871" y="655932"/>
            <a:ext cx="9330311" cy="6905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D8368E"/>
              </a:buClr>
              <a:buSzPts val="4500"/>
              <a:buFont typeface="Libre Franklin"/>
              <a:buNone/>
            </a:pPr>
            <a:r>
              <a:rPr lang="en-GB"/>
              <a:t>STEAMing Up with Nature’s Wonders</a:t>
            </a:r>
            <a:endParaRPr/>
          </a:p>
        </p:txBody>
      </p:sp>
      <p:sp>
        <p:nvSpPr>
          <p:cNvPr id="457" name="Google Shape;457;p7"/>
          <p:cNvSpPr txBox="1"/>
          <p:nvPr>
            <p:ph idx="2" type="body"/>
          </p:nvPr>
        </p:nvSpPr>
        <p:spPr>
          <a:xfrm>
            <a:off x="473112" y="1708217"/>
            <a:ext cx="9329057" cy="48917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85AA7"/>
              </a:buClr>
              <a:buSzPts val="2800"/>
              <a:buNone/>
            </a:pPr>
            <a:r>
              <a:rPr b="1" lang="en-GB">
                <a:latin typeface="Arial"/>
                <a:ea typeface="Arial"/>
                <a:cs typeface="Arial"/>
                <a:sym typeface="Arial"/>
              </a:rPr>
              <a:t>Key highlights and innovative activities</a:t>
            </a:r>
            <a:endParaRPr/>
          </a:p>
        </p:txBody>
      </p:sp>
      <p:sp>
        <p:nvSpPr>
          <p:cNvPr id="458" name="Google Shape;458;p7"/>
          <p:cNvSpPr txBox="1"/>
          <p:nvPr>
            <p:ph idx="1" type="body"/>
          </p:nvPr>
        </p:nvSpPr>
        <p:spPr>
          <a:xfrm>
            <a:off x="461871" y="2666729"/>
            <a:ext cx="1366806" cy="120380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</a:pPr>
            <a:r>
              <a:rPr lang="en-GB" sz="1600">
                <a:solidFill>
                  <a:schemeClr val="lt1"/>
                </a:solidFill>
              </a:rPr>
              <a:t>Immersive nature learning experiences</a:t>
            </a:r>
            <a:endParaRPr sz="1600">
              <a:solidFill>
                <a:schemeClr val="lt1"/>
              </a:solidFill>
            </a:endParaRPr>
          </a:p>
        </p:txBody>
      </p:sp>
      <p:sp>
        <p:nvSpPr>
          <p:cNvPr id="459" name="Google Shape;459;p7"/>
          <p:cNvSpPr txBox="1"/>
          <p:nvPr/>
        </p:nvSpPr>
        <p:spPr>
          <a:xfrm>
            <a:off x="2052475" y="3904000"/>
            <a:ext cx="1842000" cy="1203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rPr b="0" i="0" lang="en-GB" sz="1800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STEAM education integration</a:t>
            </a:r>
            <a:endParaRPr b="0" i="0" sz="1800"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460" name="Google Shape;460;p7"/>
          <p:cNvSpPr/>
          <p:nvPr/>
        </p:nvSpPr>
        <p:spPr>
          <a:xfrm>
            <a:off x="3950988" y="2422583"/>
            <a:ext cx="1770600" cy="1692000"/>
          </a:xfrm>
          <a:prstGeom prst="flowChartConnector">
            <a:avLst/>
          </a:prstGeom>
          <a:solidFill>
            <a:srgbClr val="E6BC32"/>
          </a:solidFill>
          <a:ln cap="flat" cmpd="sng" w="12700">
            <a:solidFill>
              <a:srgbClr val="485AA7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1" name="Google Shape;461;p7"/>
          <p:cNvSpPr txBox="1"/>
          <p:nvPr/>
        </p:nvSpPr>
        <p:spPr>
          <a:xfrm>
            <a:off x="4213750" y="2813880"/>
            <a:ext cx="1327355" cy="71911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0" i="0" lang="en-GB" sz="180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Nature into the classroom</a:t>
            </a:r>
            <a:endParaRPr b="0" i="0" sz="1800"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462" name="Google Shape;462;p7"/>
          <p:cNvSpPr/>
          <p:nvPr/>
        </p:nvSpPr>
        <p:spPr>
          <a:xfrm>
            <a:off x="5566180" y="3777070"/>
            <a:ext cx="1770686" cy="1692100"/>
          </a:xfrm>
          <a:prstGeom prst="flowChartConnector">
            <a:avLst/>
          </a:prstGeom>
          <a:solidFill>
            <a:srgbClr val="56C4C9"/>
          </a:solidFill>
          <a:ln cap="flat" cmpd="sng" w="12700">
            <a:solidFill>
              <a:srgbClr val="485AA7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3" name="Google Shape;463;p7"/>
          <p:cNvSpPr txBox="1"/>
          <p:nvPr/>
        </p:nvSpPr>
        <p:spPr>
          <a:xfrm>
            <a:off x="5677075" y="4132325"/>
            <a:ext cx="1548900" cy="981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0" i="0" lang="en-GB" sz="180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Curriculum-Aligned Activities</a:t>
            </a:r>
            <a:endParaRPr b="0" i="0" sz="1800"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464" name="Google Shape;464;p7"/>
          <p:cNvSpPr/>
          <p:nvPr/>
        </p:nvSpPr>
        <p:spPr>
          <a:xfrm>
            <a:off x="7558532" y="2178437"/>
            <a:ext cx="1770686" cy="1692100"/>
          </a:xfrm>
          <a:prstGeom prst="flowChartConnector">
            <a:avLst/>
          </a:prstGeom>
          <a:solidFill>
            <a:srgbClr val="D8368E"/>
          </a:solidFill>
          <a:ln cap="flat" cmpd="sng" w="12700">
            <a:solidFill>
              <a:srgbClr val="485AA7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5" name="Google Shape;465;p7"/>
          <p:cNvSpPr txBox="1"/>
          <p:nvPr/>
        </p:nvSpPr>
        <p:spPr>
          <a:xfrm>
            <a:off x="7712470" y="2702210"/>
            <a:ext cx="1462810" cy="94245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rPr b="0" i="0" lang="en-GB" sz="1800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Collaboration with experts</a:t>
            </a:r>
            <a:endParaRPr b="0" i="0" sz="1800"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466" name="Google Shape;466;p7"/>
          <p:cNvSpPr/>
          <p:nvPr/>
        </p:nvSpPr>
        <p:spPr>
          <a:xfrm>
            <a:off x="9955584" y="3567595"/>
            <a:ext cx="1770686" cy="1692100"/>
          </a:xfrm>
          <a:prstGeom prst="flowChartConnector">
            <a:avLst/>
          </a:prstGeom>
          <a:solidFill>
            <a:srgbClr val="485AA7"/>
          </a:solidFill>
          <a:ln cap="flat" cmpd="sng" w="12700">
            <a:solidFill>
              <a:srgbClr val="485AA7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7" name="Google Shape;467;p7"/>
          <p:cNvSpPr txBox="1"/>
          <p:nvPr/>
        </p:nvSpPr>
        <p:spPr>
          <a:xfrm>
            <a:off x="10177249" y="3904004"/>
            <a:ext cx="1327355" cy="71911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rPr b="0" i="0" lang="en-GB" sz="1800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Field trips and awareness events</a:t>
            </a:r>
            <a:endParaRPr b="0" i="0" sz="1800"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4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4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8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4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4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9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4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4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4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4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4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4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5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4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4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7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mph" presetID="8" presetSubtype="0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dur="5000" fill="hold"/>
                                        <p:tgtEl>
                                          <p:spTgt spid="4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fill="hold" nodeType="withEffect" presetClass="emph" presetID="8" presetSubtype="0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dur="5000" fill="hold"/>
                                        <p:tgtEl>
                                          <p:spTgt spid="4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fill="hold" nodeType="withEffect" presetClass="emph" presetID="8" presetSubtype="0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dur="5000" fill="hold"/>
                                        <p:tgtEl>
                                          <p:spTgt spid="4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fill="hold" nodeType="withEffect" presetClass="emph" presetID="8" presetSubtype="0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dur="5000" fill="hold"/>
                                        <p:tgtEl>
                                          <p:spTgt spid="4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fill="hold" nodeType="withEffect" presetClass="emph" presetID="8" presetSubtype="0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dur="5000" fill="hold"/>
                                        <p:tgtEl>
                                          <p:spTgt spid="4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fill="hold" nodeType="withEffect" presetClass="emph" presetID="8" presetSubtype="0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dur="5000" fill="hold"/>
                                        <p:tgtEl>
                                          <p:spTgt spid="4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p8"/>
          <p:cNvSpPr txBox="1"/>
          <p:nvPr>
            <p:ph type="title"/>
          </p:nvPr>
        </p:nvSpPr>
        <p:spPr>
          <a:xfrm>
            <a:off x="461871" y="655932"/>
            <a:ext cx="9330311" cy="6905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D8368E"/>
              </a:buClr>
              <a:buSzPts val="4500"/>
              <a:buFont typeface="Libre Franklin"/>
              <a:buNone/>
            </a:pPr>
            <a:r>
              <a:rPr lang="en-GB"/>
              <a:t>STEAMing Up with Nature’s Wonders</a:t>
            </a:r>
            <a:endParaRPr/>
          </a:p>
        </p:txBody>
      </p:sp>
      <p:pic>
        <p:nvPicPr>
          <p:cNvPr descr="O imagine care conține text, captură de ecran, proiectare&#10;&#10;Descriere generată automat" id="473" name="Google Shape;473;p8"/>
          <p:cNvPicPr preferRelativeResize="0"/>
          <p:nvPr/>
        </p:nvPicPr>
        <p:blipFill rotWithShape="1">
          <a:blip r:embed="rId3">
            <a:alphaModFix/>
          </a:blip>
          <a:srcRect b="0" l="0" r="0" t="6307"/>
          <a:stretch/>
        </p:blipFill>
        <p:spPr>
          <a:xfrm>
            <a:off x="4352907" y="1346494"/>
            <a:ext cx="3391896" cy="4494947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pic>
        <p:nvPicPr>
          <p:cNvPr descr="O imagine care conține text, captură de ecran, proiectare&#10;&#10;Descriere generată automat" id="474" name="Google Shape;474;p8"/>
          <p:cNvPicPr preferRelativeResize="0"/>
          <p:nvPr/>
        </p:nvPicPr>
        <p:blipFill rotWithShape="1">
          <a:blip r:embed="rId4">
            <a:alphaModFix/>
          </a:blip>
          <a:srcRect b="0" l="0" r="0" t="6452"/>
          <a:stretch/>
        </p:blipFill>
        <p:spPr>
          <a:xfrm>
            <a:off x="8243943" y="1346493"/>
            <a:ext cx="3412468" cy="4515287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sp>
        <p:nvSpPr>
          <p:cNvPr id="475" name="Google Shape;475;p8"/>
          <p:cNvSpPr txBox="1"/>
          <p:nvPr/>
        </p:nvSpPr>
        <p:spPr>
          <a:xfrm>
            <a:off x="461871" y="1922658"/>
            <a:ext cx="3486186" cy="923330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0800" rotWithShape="0" algn="br" dir="13500000" dist="38100">
              <a:srgbClr val="000000">
                <a:alpha val="40000"/>
              </a:srgbClr>
            </a:outerShdw>
          </a:effectLst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I. </a:t>
            </a:r>
            <a:r>
              <a:rPr lang="en-GB" sz="180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Eco-Explorers</a:t>
            </a: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Exploring and sensing the wonders of the natural world</a:t>
            </a:r>
            <a:endParaRPr/>
          </a:p>
        </p:txBody>
      </p:sp>
      <p:sp>
        <p:nvSpPr>
          <p:cNvPr id="476" name="Google Shape;476;p8"/>
          <p:cNvSpPr txBox="1"/>
          <p:nvPr/>
        </p:nvSpPr>
        <p:spPr>
          <a:xfrm>
            <a:off x="461871" y="3593967"/>
            <a:ext cx="3486186" cy="646331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0800" rotWithShape="0" algn="br" dir="13500000" dist="38100">
              <a:srgbClr val="000000">
                <a:alpha val="40000"/>
              </a:srgbClr>
            </a:outerShdw>
          </a:effectLst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II. CreNature Creating the natural world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5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6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0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p9"/>
          <p:cNvSpPr/>
          <p:nvPr/>
        </p:nvSpPr>
        <p:spPr>
          <a:xfrm>
            <a:off x="583691" y="5061292"/>
            <a:ext cx="2552799" cy="369332"/>
          </a:xfrm>
          <a:prstGeom prst="rect">
            <a:avLst/>
          </a:prstGeom>
          <a:solidFill>
            <a:srgbClr val="D8368E"/>
          </a:solidFill>
          <a:ln cap="flat" cmpd="sng" w="12700">
            <a:solidFill>
              <a:srgbClr val="5F002E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2" name="Google Shape;482;p9"/>
          <p:cNvSpPr txBox="1"/>
          <p:nvPr>
            <p:ph type="title"/>
          </p:nvPr>
        </p:nvSpPr>
        <p:spPr>
          <a:xfrm>
            <a:off x="461871" y="655932"/>
            <a:ext cx="9330311" cy="6905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D8368E"/>
              </a:buClr>
              <a:buSzPts val="4500"/>
              <a:buFont typeface="Libre Franklin"/>
              <a:buNone/>
            </a:pPr>
            <a:r>
              <a:rPr lang="en-GB"/>
              <a:t>STEAMing Up with Nature’s Wonders</a:t>
            </a:r>
            <a:endParaRPr/>
          </a:p>
        </p:txBody>
      </p:sp>
      <p:sp>
        <p:nvSpPr>
          <p:cNvPr id="483" name="Google Shape;483;p9"/>
          <p:cNvSpPr txBox="1"/>
          <p:nvPr>
            <p:ph idx="2" type="body"/>
          </p:nvPr>
        </p:nvSpPr>
        <p:spPr>
          <a:xfrm>
            <a:off x="473112" y="1708217"/>
            <a:ext cx="9329057" cy="48917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85AA7"/>
              </a:buClr>
              <a:buSzPts val="2800"/>
              <a:buNone/>
            </a:pPr>
            <a:r>
              <a:rPr lang="en-GB"/>
              <a:t>Activities in a nutshell</a:t>
            </a:r>
            <a:endParaRPr/>
          </a:p>
        </p:txBody>
      </p:sp>
      <p:sp>
        <p:nvSpPr>
          <p:cNvPr id="484" name="Google Shape;484;p9"/>
          <p:cNvSpPr txBox="1"/>
          <p:nvPr/>
        </p:nvSpPr>
        <p:spPr>
          <a:xfrm>
            <a:off x="685012" y="4906376"/>
            <a:ext cx="2350155" cy="369332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GB" sz="1800">
                <a:solidFill>
                  <a:srgbClr val="333334"/>
                </a:solidFill>
                <a:latin typeface="Calibri"/>
                <a:ea typeface="Calibri"/>
                <a:cs typeface="Calibri"/>
                <a:sym typeface="Calibri"/>
              </a:rPr>
              <a:t>Nature. The known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O imagine care conține text, copac, captură de ecran, în aer liber&#10;&#10;Descriere generată automat" id="485" name="Google Shape;485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83213" y="2440799"/>
            <a:ext cx="4383247" cy="246557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O imagine care conține text, ilustrație, desen animat&#10;&#10;Descriere generată automat" id="486" name="Google Shape;486;p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327922" y="1442914"/>
            <a:ext cx="3018977" cy="427012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O imagine care conține text, plantă, copac, Artă de copii&#10;&#10;Descriere generată automat" id="487" name="Google Shape;487;p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905046" y="1442914"/>
            <a:ext cx="2945413" cy="41660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TEAM">
  <a:themeElements>
    <a:clrScheme name="Personnalisé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E3006D"/>
      </a:accent1>
      <a:accent2>
        <a:srgbClr val="3E2874"/>
      </a:accent2>
      <a:accent3>
        <a:srgbClr val="FFAA90"/>
      </a:accent3>
      <a:accent4>
        <a:srgbClr val="FF6833"/>
      </a:accent4>
      <a:accent5>
        <a:srgbClr val="FF3B3B"/>
      </a:accent5>
      <a:accent6>
        <a:srgbClr val="FFFFFF"/>
      </a:accent6>
      <a:hlink>
        <a:srgbClr val="FFFFFF"/>
      </a:hlink>
      <a:folHlink>
        <a:srgbClr val="FFFF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INTRODUCTORY SLIDE">
  <a:themeElements>
    <a:clrScheme name="Personnalisé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E3006D"/>
      </a:accent1>
      <a:accent2>
        <a:srgbClr val="3E2874"/>
      </a:accent2>
      <a:accent3>
        <a:srgbClr val="FFAA90"/>
      </a:accent3>
      <a:accent4>
        <a:srgbClr val="FF6833"/>
      </a:accent4>
      <a:accent5>
        <a:srgbClr val="FF3B3B"/>
      </a:accent5>
      <a:accent6>
        <a:srgbClr val="FFFFFF"/>
      </a:accent6>
      <a:hlink>
        <a:srgbClr val="FFFFFF"/>
      </a:hlink>
      <a:folHlink>
        <a:srgbClr val="FFFF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BACK COVER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Thèm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5.xml><?xml version="1.0" encoding="utf-8"?>
<a:theme xmlns:a="http://schemas.openxmlformats.org/drawingml/2006/main" xmlns:r="http://schemas.openxmlformats.org/officeDocument/2006/relationships" name="FRONT COVER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6.xml><?xml version="1.0" encoding="utf-8"?>
<a:theme xmlns:a="http://schemas.openxmlformats.org/drawingml/2006/main" xmlns:r="http://schemas.openxmlformats.org/officeDocument/2006/relationships" name="MAIN TEMPLATES">
  <a:themeElements>
    <a:clrScheme name="Personnalisé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E3006D"/>
      </a:accent1>
      <a:accent2>
        <a:srgbClr val="3E2874"/>
      </a:accent2>
      <a:accent3>
        <a:srgbClr val="FFAA90"/>
      </a:accent3>
      <a:accent4>
        <a:srgbClr val="FF6833"/>
      </a:accent4>
      <a:accent5>
        <a:srgbClr val="FF3B3B"/>
      </a:accent5>
      <a:accent6>
        <a:srgbClr val="FFFFFF"/>
      </a:accent6>
      <a:hlink>
        <a:srgbClr val="FFFFFF"/>
      </a:hlink>
      <a:folHlink>
        <a:srgbClr val="FFFF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7.xml><?xml version="1.0" encoding="utf-8"?>
<a:theme xmlns:a="http://schemas.openxmlformats.org/drawingml/2006/main" xmlns:r="http://schemas.openxmlformats.org/officeDocument/2006/relationships" name="MAIN TEMPLATES (logo background)">
  <a:themeElements>
    <a:clrScheme name="Personnalisé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E3006D"/>
      </a:accent1>
      <a:accent2>
        <a:srgbClr val="3E2874"/>
      </a:accent2>
      <a:accent3>
        <a:srgbClr val="FFAA90"/>
      </a:accent3>
      <a:accent4>
        <a:srgbClr val="FF6833"/>
      </a:accent4>
      <a:accent5>
        <a:srgbClr val="FF3B3B"/>
      </a:accent5>
      <a:accent6>
        <a:srgbClr val="FFFFFF"/>
      </a:accent6>
      <a:hlink>
        <a:srgbClr val="FFFFFF"/>
      </a:hlink>
      <a:folHlink>
        <a:srgbClr val="FFFF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2021-06-04T08:26:28Z</dcterms:created>
  <dc:creator>Microsoft Office User</dc:creato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0x010100F070D0E0E374314DA40340D67BDE8D2C</vt:lpwstr>
  </property>
  <property fmtid="{D5CDD505-2E9C-101B-9397-08002B2CF9AE}" pid="3" name="MediaServiceImageTags">
    <vt:lpwstr/>
  </property>
</Properties>
</file>