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5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4" r:id="rId4"/>
    <p:sldMasterId id="2147483721" r:id="rId5"/>
    <p:sldMasterId id="2147483660" r:id="rId6"/>
    <p:sldMasterId id="2147483696" r:id="rId7"/>
    <p:sldMasterId id="2147483724" r:id="rId8"/>
    <p:sldMasterId id="2147483705" r:id="rId9"/>
  </p:sldMasterIdLst>
  <p:notesMasterIdLst>
    <p:notesMasterId r:id="rId18"/>
  </p:notesMasterIdLst>
  <p:sldIdLst>
    <p:sldId id="310" r:id="rId10"/>
    <p:sldId id="1018" r:id="rId11"/>
    <p:sldId id="337" r:id="rId12"/>
    <p:sldId id="1025" r:id="rId13"/>
    <p:sldId id="1019" r:id="rId14"/>
    <p:sldId id="338" r:id="rId15"/>
    <p:sldId id="1026" r:id="rId16"/>
    <p:sldId id="335" r:id="rId1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85AA7"/>
    <a:srgbClr val="56C4C9"/>
    <a:srgbClr val="D8368E"/>
    <a:srgbClr val="E6BC32"/>
    <a:srgbClr val="E435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Style moyen 2 - Accentuatio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B344D84-9AFB-497E-A393-DC336BA19D2E}" styleName="Style moyen 3 - Accentuation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E25E649-3F16-4E02-A733-19D2CDBF48F0}" styleName="Style moyen 3 - Accentuation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13"/>
    <p:restoredTop sz="85621" autoAdjust="0"/>
  </p:normalViewPr>
  <p:slideViewPr>
    <p:cSldViewPr snapToGrid="0" snapToObjects="1">
      <p:cViewPr varScale="1">
        <p:scale>
          <a:sx n="70" d="100"/>
          <a:sy n="70" d="100"/>
        </p:scale>
        <p:origin x="111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4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10" Type="http://schemas.openxmlformats.org/officeDocument/2006/relationships/slide" Target="slides/slide1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D8368E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224-4149-B851-5B195F48453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485AA7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224-4149-B851-5B195F48453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56C4C9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224-4149-B851-5B195F4845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22291536"/>
        <c:axId val="330442832"/>
      </c:barChart>
      <c:catAx>
        <c:axId val="322291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Medium" panose="020B0603020102020204" pitchFamily="34" charset="0"/>
                <a:ea typeface="+mn-ea"/>
                <a:cs typeface="+mn-cs"/>
              </a:defRPr>
            </a:pPr>
            <a:endParaRPr lang="it-IT"/>
          </a:p>
        </c:txPr>
        <c:crossAx val="330442832"/>
        <c:crosses val="autoZero"/>
        <c:auto val="1"/>
        <c:lblAlgn val="ctr"/>
        <c:lblOffset val="100"/>
        <c:noMultiLvlLbl val="0"/>
      </c:catAx>
      <c:valAx>
        <c:axId val="3304428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Medium" panose="020B0603020102020204" pitchFamily="34" charset="0"/>
                <a:ea typeface="+mn-ea"/>
                <a:cs typeface="+mn-cs"/>
              </a:defRPr>
            </a:pPr>
            <a:endParaRPr lang="it-IT"/>
          </a:p>
        </c:txPr>
        <c:crossAx val="3222915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dPt>
            <c:idx val="0"/>
            <c:bubble3D val="0"/>
            <c:spPr>
              <a:solidFill>
                <a:srgbClr val="D8368E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023F-4E19-B6B2-AA724051D380}"/>
              </c:ext>
            </c:extLst>
          </c:dPt>
          <c:dPt>
            <c:idx val="1"/>
            <c:bubble3D val="0"/>
            <c:spPr>
              <a:solidFill>
                <a:srgbClr val="485AA7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23F-4E19-B6B2-AA724051D380}"/>
              </c:ext>
            </c:extLst>
          </c:dPt>
          <c:dPt>
            <c:idx val="2"/>
            <c:bubble3D val="0"/>
            <c:spPr>
              <a:solidFill>
                <a:srgbClr val="56C4C9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023F-4E19-B6B2-AA724051D380}"/>
              </c:ext>
            </c:extLst>
          </c:dPt>
          <c:dPt>
            <c:idx val="3"/>
            <c:bubble3D val="0"/>
            <c:spPr>
              <a:solidFill>
                <a:srgbClr val="E6BC3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023F-4E19-B6B2-AA724051D380}"/>
              </c:ext>
            </c:extLst>
          </c:dPt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224-4149-B851-5B195F48453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6F48-4B9D-9D1A-B463C6CF7D7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6F48-4B9D-9D1A-B463C6CF7D7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6F48-4B9D-9D1A-B463C6CF7D7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6F48-4B9D-9D1A-B463C6CF7D7D}"/>
              </c:ext>
            </c:extLst>
          </c:dPt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224-4149-B851-5B195F48453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6F48-4B9D-9D1A-B463C6CF7D7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6F48-4B9D-9D1A-B463C6CF7D7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6F48-4B9D-9D1A-B463C6CF7D7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6F48-4B9D-9D1A-B463C6CF7D7D}"/>
              </c:ext>
            </c:extLst>
          </c:dPt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224-4149-B851-5B195F4845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85DC4A4-2153-4B36-9F68-C5A13294FF11}" type="doc">
      <dgm:prSet loTypeId="urn:microsoft.com/office/officeart/2005/8/layout/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2A24B569-6010-4505-B6E6-1C8EBFA850B6}">
      <dgm:prSet phldrT="[Testo]" custT="1"/>
      <dgm:spPr/>
      <dgm:t>
        <a:bodyPr/>
        <a:lstStyle/>
        <a:p>
          <a:r>
            <a:rPr lang="it-IT" sz="1800" dirty="0" err="1">
              <a:latin typeface="Aptos" panose="020B0004020202020204" pitchFamily="34" charset="0"/>
            </a:rPr>
            <a:t>Phase</a:t>
          </a:r>
          <a:r>
            <a:rPr lang="it-IT" sz="1800" dirty="0">
              <a:latin typeface="Aptos" panose="020B0004020202020204" pitchFamily="34" charset="0"/>
            </a:rPr>
            <a:t> 2: Co-create</a:t>
          </a:r>
        </a:p>
      </dgm:t>
    </dgm:pt>
    <dgm:pt modelId="{12EFFF5F-48C5-4726-86B5-955419BA3FDB}" type="parTrans" cxnId="{B5CC33E1-0DC7-4A26-9303-622CE642D7D3}">
      <dgm:prSet/>
      <dgm:spPr/>
      <dgm:t>
        <a:bodyPr/>
        <a:lstStyle/>
        <a:p>
          <a:endParaRPr lang="it-IT">
            <a:latin typeface="Aptos" panose="020B0004020202020204" pitchFamily="34" charset="0"/>
          </a:endParaRPr>
        </a:p>
      </dgm:t>
    </dgm:pt>
    <dgm:pt modelId="{9975B744-201D-4C68-A472-B6A1F769BA9F}" type="sibTrans" cxnId="{B5CC33E1-0DC7-4A26-9303-622CE642D7D3}">
      <dgm:prSet/>
      <dgm:spPr/>
      <dgm:t>
        <a:bodyPr/>
        <a:lstStyle/>
        <a:p>
          <a:endParaRPr lang="it-IT">
            <a:latin typeface="Aptos" panose="020B0004020202020204" pitchFamily="34" charset="0"/>
          </a:endParaRPr>
        </a:p>
      </dgm:t>
    </dgm:pt>
    <dgm:pt modelId="{394F54D0-E233-4816-80AE-C92F3893D63D}">
      <dgm:prSet phldrT="[Testo]" custT="1"/>
      <dgm:spPr/>
      <dgm:t>
        <a:bodyPr/>
        <a:lstStyle/>
        <a:p>
          <a:r>
            <a:rPr lang="it-IT" sz="1400" dirty="0">
              <a:latin typeface="Aptos" panose="020B0004020202020204" pitchFamily="34" charset="0"/>
            </a:rPr>
            <a:t>Informative </a:t>
          </a:r>
          <a:r>
            <a:rPr lang="it-IT" sz="1400" dirty="0" err="1">
              <a:latin typeface="Aptos" panose="020B0004020202020204" pitchFamily="34" charset="0"/>
            </a:rPr>
            <a:t>modules</a:t>
          </a:r>
          <a:r>
            <a:rPr lang="it-IT" sz="1400" dirty="0">
              <a:latin typeface="Aptos" panose="020B0004020202020204" pitchFamily="34" charset="0"/>
            </a:rPr>
            <a:t> by </a:t>
          </a:r>
          <a:r>
            <a:rPr lang="it-IT" sz="1400" dirty="0" err="1">
              <a:latin typeface="Aptos" panose="020B0004020202020204" pitchFamily="34" charset="0"/>
            </a:rPr>
            <a:t>experts</a:t>
          </a:r>
          <a:r>
            <a:rPr lang="it-IT" sz="1400" dirty="0">
              <a:latin typeface="Aptos" panose="020B0004020202020204" pitchFamily="34" charset="0"/>
            </a:rPr>
            <a:t> to </a:t>
          </a:r>
          <a:r>
            <a:rPr lang="it-IT" sz="1400" dirty="0" err="1">
              <a:latin typeface="Aptos" panose="020B0004020202020204" pitchFamily="34" charset="0"/>
            </a:rPr>
            <a:t>identify</a:t>
          </a:r>
          <a:r>
            <a:rPr lang="it-IT" sz="1400" dirty="0">
              <a:latin typeface="Aptos" panose="020B0004020202020204" pitchFamily="34" charset="0"/>
            </a:rPr>
            <a:t> </a:t>
          </a:r>
          <a:r>
            <a:rPr lang="it-IT" sz="1400" dirty="0" err="1">
              <a:latin typeface="Aptos" panose="020B0004020202020204" pitchFamily="34" charset="0"/>
            </a:rPr>
            <a:t>problem</a:t>
          </a:r>
          <a:endParaRPr lang="it-IT" sz="1400" dirty="0">
            <a:latin typeface="Aptos" panose="020B0004020202020204" pitchFamily="34" charset="0"/>
          </a:endParaRPr>
        </a:p>
      </dgm:t>
    </dgm:pt>
    <dgm:pt modelId="{2925F335-893E-4057-A6E3-66F7C63A7923}" type="parTrans" cxnId="{8668A57B-8373-4D19-AE04-9DF665E3C68D}">
      <dgm:prSet/>
      <dgm:spPr/>
      <dgm:t>
        <a:bodyPr/>
        <a:lstStyle/>
        <a:p>
          <a:endParaRPr lang="it-IT">
            <a:latin typeface="Aptos" panose="020B0004020202020204" pitchFamily="34" charset="0"/>
          </a:endParaRPr>
        </a:p>
      </dgm:t>
    </dgm:pt>
    <dgm:pt modelId="{4BAE7B7D-4302-4BDB-BEF7-0528A9DCCB6D}" type="sibTrans" cxnId="{8668A57B-8373-4D19-AE04-9DF665E3C68D}">
      <dgm:prSet/>
      <dgm:spPr/>
      <dgm:t>
        <a:bodyPr/>
        <a:lstStyle/>
        <a:p>
          <a:endParaRPr lang="it-IT">
            <a:latin typeface="Aptos" panose="020B0004020202020204" pitchFamily="34" charset="0"/>
          </a:endParaRPr>
        </a:p>
      </dgm:t>
    </dgm:pt>
    <dgm:pt modelId="{83789291-EFB3-44EC-B8EF-0CC17103F6CB}">
      <dgm:prSet custT="1"/>
      <dgm:spPr/>
      <dgm:t>
        <a:bodyPr/>
        <a:lstStyle/>
        <a:p>
          <a:r>
            <a:rPr lang="it-IT" sz="1800" dirty="0" err="1">
              <a:latin typeface="Aptos" panose="020B0004020202020204" pitchFamily="34" charset="0"/>
            </a:rPr>
            <a:t>Phase</a:t>
          </a:r>
          <a:r>
            <a:rPr lang="it-IT" sz="1800" dirty="0">
              <a:latin typeface="Aptos" panose="020B0004020202020204" pitchFamily="34" charset="0"/>
            </a:rPr>
            <a:t> 3: </a:t>
          </a:r>
          <a:r>
            <a:rPr lang="it-IT" sz="1800" dirty="0" err="1">
              <a:latin typeface="Aptos" panose="020B0004020202020204" pitchFamily="34" charset="0"/>
            </a:rPr>
            <a:t>Explore</a:t>
          </a:r>
          <a:endParaRPr lang="it-IT" sz="1800" dirty="0">
            <a:latin typeface="Aptos" panose="020B0004020202020204" pitchFamily="34" charset="0"/>
          </a:endParaRPr>
        </a:p>
      </dgm:t>
    </dgm:pt>
    <dgm:pt modelId="{588DAF82-CD78-4CD1-B851-04CFE33AD01C}" type="parTrans" cxnId="{AA693A6F-BD6C-4A3C-B8BA-0CBC458E4A3A}">
      <dgm:prSet/>
      <dgm:spPr/>
      <dgm:t>
        <a:bodyPr/>
        <a:lstStyle/>
        <a:p>
          <a:endParaRPr lang="it-IT">
            <a:latin typeface="Aptos" panose="020B0004020202020204" pitchFamily="34" charset="0"/>
          </a:endParaRPr>
        </a:p>
      </dgm:t>
    </dgm:pt>
    <dgm:pt modelId="{FE6563E2-BAE5-4C59-8FF0-4362267881EB}" type="sibTrans" cxnId="{AA693A6F-BD6C-4A3C-B8BA-0CBC458E4A3A}">
      <dgm:prSet/>
      <dgm:spPr/>
      <dgm:t>
        <a:bodyPr/>
        <a:lstStyle/>
        <a:p>
          <a:endParaRPr lang="it-IT">
            <a:latin typeface="Aptos" panose="020B0004020202020204" pitchFamily="34" charset="0"/>
          </a:endParaRPr>
        </a:p>
      </dgm:t>
    </dgm:pt>
    <dgm:pt modelId="{70B641D6-0705-43A6-8187-C3AFC7E8F4CD}">
      <dgm:prSet custT="1"/>
      <dgm:spPr/>
      <dgm:t>
        <a:bodyPr/>
        <a:lstStyle/>
        <a:p>
          <a:r>
            <a:rPr lang="it-IT" sz="1800" dirty="0" err="1">
              <a:latin typeface="Aptos" panose="020B0004020202020204" pitchFamily="34" charset="0"/>
            </a:rPr>
            <a:t>Phase</a:t>
          </a:r>
          <a:r>
            <a:rPr lang="it-IT" sz="1800" dirty="0">
              <a:latin typeface="Aptos" panose="020B0004020202020204" pitchFamily="34" charset="0"/>
            </a:rPr>
            <a:t> 4: Experiment </a:t>
          </a:r>
        </a:p>
      </dgm:t>
    </dgm:pt>
    <dgm:pt modelId="{8F5EFD5C-2EC1-409E-9028-D83717DD9F6A}" type="parTrans" cxnId="{D29519E4-1550-4133-BD9F-A559660A0B28}">
      <dgm:prSet/>
      <dgm:spPr/>
      <dgm:t>
        <a:bodyPr/>
        <a:lstStyle/>
        <a:p>
          <a:endParaRPr lang="it-IT">
            <a:latin typeface="Aptos" panose="020B0004020202020204" pitchFamily="34" charset="0"/>
          </a:endParaRPr>
        </a:p>
      </dgm:t>
    </dgm:pt>
    <dgm:pt modelId="{A083454E-F5F5-4933-AF64-E94ADA4F42CD}" type="sibTrans" cxnId="{D29519E4-1550-4133-BD9F-A559660A0B28}">
      <dgm:prSet/>
      <dgm:spPr/>
      <dgm:t>
        <a:bodyPr/>
        <a:lstStyle/>
        <a:p>
          <a:endParaRPr lang="it-IT">
            <a:latin typeface="Aptos" panose="020B0004020202020204" pitchFamily="34" charset="0"/>
          </a:endParaRPr>
        </a:p>
      </dgm:t>
    </dgm:pt>
    <dgm:pt modelId="{1C5CAEE6-5A07-4EAE-99A1-7E68F51F15BF}">
      <dgm:prSet custT="1"/>
      <dgm:spPr/>
      <dgm:t>
        <a:bodyPr/>
        <a:lstStyle/>
        <a:p>
          <a:r>
            <a:rPr lang="it-IT" sz="1800" kern="1200" dirty="0" err="1">
              <a:solidFill>
                <a:schemeClr val="bg1"/>
              </a:solidFill>
              <a:latin typeface="Aptos" panose="020B0004020202020204" pitchFamily="34" charset="0"/>
              <a:ea typeface="+mn-ea"/>
              <a:cs typeface="+mn-cs"/>
            </a:rPr>
            <a:t>Phase</a:t>
          </a:r>
          <a:r>
            <a:rPr lang="it-IT" sz="1800" kern="1200" dirty="0">
              <a:solidFill>
                <a:schemeClr val="bg1"/>
              </a:solidFill>
              <a:latin typeface="Aptos" panose="020B0004020202020204" pitchFamily="34" charset="0"/>
              <a:ea typeface="+mn-ea"/>
              <a:cs typeface="+mn-cs"/>
            </a:rPr>
            <a:t> 1: </a:t>
          </a:r>
          <a:r>
            <a:rPr lang="it-IT" sz="1800" kern="1200" dirty="0" err="1">
              <a:solidFill>
                <a:schemeClr val="bg1"/>
              </a:solidFill>
              <a:latin typeface="Aptos" panose="020B0004020202020204" pitchFamily="34" charset="0"/>
              <a:ea typeface="+mn-ea"/>
              <a:cs typeface="+mn-cs"/>
            </a:rPr>
            <a:t>Preparation</a:t>
          </a:r>
          <a:endParaRPr lang="it-IT" sz="1800" kern="1200" dirty="0">
            <a:solidFill>
              <a:schemeClr val="bg1"/>
            </a:solidFill>
            <a:latin typeface="Aptos" panose="020B0004020202020204" pitchFamily="34" charset="0"/>
            <a:ea typeface="+mn-ea"/>
            <a:cs typeface="+mn-cs"/>
          </a:endParaRPr>
        </a:p>
      </dgm:t>
    </dgm:pt>
    <dgm:pt modelId="{C6C424A7-45E0-4C94-AA9F-15342343C6A6}" type="parTrans" cxnId="{2F310BAC-7C53-4829-A03E-F1EDFF2AFEAD}">
      <dgm:prSet/>
      <dgm:spPr/>
      <dgm:t>
        <a:bodyPr/>
        <a:lstStyle/>
        <a:p>
          <a:endParaRPr lang="it-IT">
            <a:latin typeface="Aptos" panose="020B0004020202020204" pitchFamily="34" charset="0"/>
          </a:endParaRPr>
        </a:p>
      </dgm:t>
    </dgm:pt>
    <dgm:pt modelId="{C604BF8A-3488-4ED8-8518-38222BDAE8F0}" type="sibTrans" cxnId="{2F310BAC-7C53-4829-A03E-F1EDFF2AFEAD}">
      <dgm:prSet/>
      <dgm:spPr/>
      <dgm:t>
        <a:bodyPr/>
        <a:lstStyle/>
        <a:p>
          <a:endParaRPr lang="it-IT">
            <a:latin typeface="Aptos" panose="020B0004020202020204" pitchFamily="34" charset="0"/>
          </a:endParaRPr>
        </a:p>
      </dgm:t>
    </dgm:pt>
    <dgm:pt modelId="{8F96E2E4-3336-4816-BA0F-F36D9605CC8B}">
      <dgm:prSet custT="1"/>
      <dgm:spPr/>
      <dgm:t>
        <a:bodyPr/>
        <a:lstStyle/>
        <a:p>
          <a:r>
            <a:rPr lang="it-IT" sz="1500" kern="1200" dirty="0" err="1">
              <a:latin typeface="Aptos" panose="020B0004020202020204" pitchFamily="34" charset="0"/>
            </a:rPr>
            <a:t>Establish</a:t>
          </a:r>
          <a:r>
            <a:rPr lang="it-IT" sz="1500" kern="1200" dirty="0">
              <a:latin typeface="Aptos" panose="020B0004020202020204" pitchFamily="34" charset="0"/>
            </a:rPr>
            <a:t> partnership</a:t>
          </a:r>
        </a:p>
      </dgm:t>
    </dgm:pt>
    <dgm:pt modelId="{7956A302-2631-4352-A0B9-E12F7B9FB502}" type="parTrans" cxnId="{8A6E7A15-29AE-4DA3-9B14-B491F7F1CF1A}">
      <dgm:prSet/>
      <dgm:spPr/>
      <dgm:t>
        <a:bodyPr/>
        <a:lstStyle/>
        <a:p>
          <a:endParaRPr lang="it-IT">
            <a:latin typeface="Aptos" panose="020B0004020202020204" pitchFamily="34" charset="0"/>
          </a:endParaRPr>
        </a:p>
      </dgm:t>
    </dgm:pt>
    <dgm:pt modelId="{D033DCD7-AA96-48FA-B21F-52FB61C7BBCC}" type="sibTrans" cxnId="{8A6E7A15-29AE-4DA3-9B14-B491F7F1CF1A}">
      <dgm:prSet/>
      <dgm:spPr/>
      <dgm:t>
        <a:bodyPr/>
        <a:lstStyle/>
        <a:p>
          <a:endParaRPr lang="it-IT">
            <a:latin typeface="Aptos" panose="020B0004020202020204" pitchFamily="34" charset="0"/>
          </a:endParaRPr>
        </a:p>
      </dgm:t>
    </dgm:pt>
    <dgm:pt modelId="{D811C6EF-AB98-4B66-8C94-711FC0D7E023}">
      <dgm:prSet custT="1"/>
      <dgm:spPr/>
      <dgm:t>
        <a:bodyPr/>
        <a:lstStyle/>
        <a:p>
          <a:r>
            <a:rPr lang="it-IT" sz="1400" dirty="0">
              <a:latin typeface="Aptos" panose="020B0004020202020204" pitchFamily="34" charset="0"/>
            </a:rPr>
            <a:t>With support of </a:t>
          </a:r>
          <a:r>
            <a:rPr lang="it-IT" sz="1400" dirty="0" err="1">
              <a:latin typeface="Aptos" panose="020B0004020202020204" pitchFamily="34" charset="0"/>
            </a:rPr>
            <a:t>experts</a:t>
          </a:r>
          <a:r>
            <a:rPr lang="it-IT" sz="1400" dirty="0">
              <a:latin typeface="Aptos" panose="020B0004020202020204" pitchFamily="34" charset="0"/>
            </a:rPr>
            <a:t>, project </a:t>
          </a:r>
          <a:r>
            <a:rPr lang="it-IT" sz="1400" dirty="0" err="1">
              <a:latin typeface="Aptos" panose="020B0004020202020204" pitchFamily="34" charset="0"/>
            </a:rPr>
            <a:t>ideas</a:t>
          </a:r>
          <a:r>
            <a:rPr lang="it-IT" sz="1400" dirty="0">
              <a:latin typeface="Aptos" panose="020B0004020202020204" pitchFamily="34" charset="0"/>
            </a:rPr>
            <a:t> design and </a:t>
          </a:r>
          <a:r>
            <a:rPr lang="it-IT" sz="1400" dirty="0" err="1">
              <a:latin typeface="Aptos" panose="020B0004020202020204" pitchFamily="34" charset="0"/>
            </a:rPr>
            <a:t>realisation</a:t>
          </a:r>
          <a:r>
            <a:rPr lang="it-IT" sz="1400" dirty="0">
              <a:latin typeface="Aptos" panose="020B0004020202020204" pitchFamily="34" charset="0"/>
            </a:rPr>
            <a:t> </a:t>
          </a:r>
        </a:p>
      </dgm:t>
    </dgm:pt>
    <dgm:pt modelId="{C0889779-07A8-4BED-8449-02D6B0E74E0E}" type="parTrans" cxnId="{CC61E055-56D2-46AD-BEB6-D82863433C59}">
      <dgm:prSet/>
      <dgm:spPr/>
      <dgm:t>
        <a:bodyPr/>
        <a:lstStyle/>
        <a:p>
          <a:endParaRPr lang="it-IT">
            <a:latin typeface="Aptos" panose="020B0004020202020204" pitchFamily="34" charset="0"/>
          </a:endParaRPr>
        </a:p>
      </dgm:t>
    </dgm:pt>
    <dgm:pt modelId="{00E18C55-C096-4903-BB94-9C817340555B}" type="sibTrans" cxnId="{CC61E055-56D2-46AD-BEB6-D82863433C59}">
      <dgm:prSet/>
      <dgm:spPr/>
      <dgm:t>
        <a:bodyPr/>
        <a:lstStyle/>
        <a:p>
          <a:endParaRPr lang="it-IT">
            <a:latin typeface="Aptos" panose="020B0004020202020204" pitchFamily="34" charset="0"/>
          </a:endParaRPr>
        </a:p>
      </dgm:t>
    </dgm:pt>
    <dgm:pt modelId="{D430CADC-4AC9-4FFA-9E2D-1263F1922B23}">
      <dgm:prSet custT="1"/>
      <dgm:spPr/>
      <dgm:t>
        <a:bodyPr/>
        <a:lstStyle/>
        <a:p>
          <a:r>
            <a:rPr lang="it-IT" sz="1800" dirty="0" err="1">
              <a:latin typeface="Aptos" panose="020B0004020202020204" pitchFamily="34" charset="0"/>
            </a:rPr>
            <a:t>Phase</a:t>
          </a:r>
          <a:r>
            <a:rPr lang="it-IT" sz="1800" dirty="0">
              <a:latin typeface="Aptos" panose="020B0004020202020204" pitchFamily="34" charset="0"/>
            </a:rPr>
            <a:t> 5: </a:t>
          </a:r>
          <a:r>
            <a:rPr lang="it-IT" sz="1800" dirty="0" err="1">
              <a:latin typeface="Aptos" panose="020B0004020202020204" pitchFamily="34" charset="0"/>
            </a:rPr>
            <a:t>Reflect</a:t>
          </a:r>
          <a:r>
            <a:rPr lang="it-IT" sz="1800" dirty="0">
              <a:latin typeface="Aptos" panose="020B0004020202020204" pitchFamily="34" charset="0"/>
            </a:rPr>
            <a:t> and Share</a:t>
          </a:r>
        </a:p>
      </dgm:t>
    </dgm:pt>
    <dgm:pt modelId="{FBC3311F-B7AB-4C5C-846A-992DBE4B533B}" type="parTrans" cxnId="{387B647E-DF5A-4D71-B8FB-1E11E515AEB3}">
      <dgm:prSet/>
      <dgm:spPr/>
      <dgm:t>
        <a:bodyPr/>
        <a:lstStyle/>
        <a:p>
          <a:endParaRPr lang="it-IT">
            <a:latin typeface="Aptos" panose="020B0004020202020204" pitchFamily="34" charset="0"/>
          </a:endParaRPr>
        </a:p>
      </dgm:t>
    </dgm:pt>
    <dgm:pt modelId="{72BF6573-578A-4083-ACC9-D31553E036C8}" type="sibTrans" cxnId="{387B647E-DF5A-4D71-B8FB-1E11E515AEB3}">
      <dgm:prSet/>
      <dgm:spPr/>
      <dgm:t>
        <a:bodyPr/>
        <a:lstStyle/>
        <a:p>
          <a:endParaRPr lang="it-IT">
            <a:latin typeface="Aptos" panose="020B0004020202020204" pitchFamily="34" charset="0"/>
          </a:endParaRPr>
        </a:p>
      </dgm:t>
    </dgm:pt>
    <dgm:pt modelId="{C07CD90D-7BB9-4CC2-9416-963DA0F5F4AA}">
      <dgm:prSet custT="1"/>
      <dgm:spPr/>
      <dgm:t>
        <a:bodyPr/>
        <a:lstStyle/>
        <a:p>
          <a:r>
            <a:rPr lang="it-IT" sz="1500" dirty="0" err="1">
              <a:latin typeface="Aptos" panose="020B0004020202020204" pitchFamily="34" charset="0"/>
            </a:rPr>
            <a:t>Fieldtrips</a:t>
          </a:r>
          <a:r>
            <a:rPr lang="it-IT" sz="1500" dirty="0">
              <a:latin typeface="Aptos" panose="020B0004020202020204" pitchFamily="34" charset="0"/>
            </a:rPr>
            <a:t> and </a:t>
          </a:r>
          <a:r>
            <a:rPr lang="it-IT" sz="1500" dirty="0" err="1">
              <a:latin typeface="Aptos" panose="020B0004020202020204" pitchFamily="34" charset="0"/>
            </a:rPr>
            <a:t>finetuning</a:t>
          </a:r>
          <a:r>
            <a:rPr lang="it-IT" sz="1500" dirty="0">
              <a:latin typeface="Aptos" panose="020B0004020202020204" pitchFamily="34" charset="0"/>
            </a:rPr>
            <a:t> of products</a:t>
          </a:r>
        </a:p>
      </dgm:t>
    </dgm:pt>
    <dgm:pt modelId="{9F1F6E78-9220-40F6-ADE4-9666A7014ED2}" type="parTrans" cxnId="{7486B8D9-CF8F-4AE6-8427-D7C20FB12B0F}">
      <dgm:prSet/>
      <dgm:spPr/>
      <dgm:t>
        <a:bodyPr/>
        <a:lstStyle/>
        <a:p>
          <a:endParaRPr lang="it-IT">
            <a:latin typeface="Aptos" panose="020B0004020202020204" pitchFamily="34" charset="0"/>
          </a:endParaRPr>
        </a:p>
      </dgm:t>
    </dgm:pt>
    <dgm:pt modelId="{EDA4E831-0638-4EA9-8695-0E298B52650E}" type="sibTrans" cxnId="{7486B8D9-CF8F-4AE6-8427-D7C20FB12B0F}">
      <dgm:prSet/>
      <dgm:spPr/>
      <dgm:t>
        <a:bodyPr/>
        <a:lstStyle/>
        <a:p>
          <a:endParaRPr lang="it-IT">
            <a:latin typeface="Aptos" panose="020B0004020202020204" pitchFamily="34" charset="0"/>
          </a:endParaRPr>
        </a:p>
      </dgm:t>
    </dgm:pt>
    <dgm:pt modelId="{A4FCC6A2-6B0F-45C0-8CBD-92E891721A4E}">
      <dgm:prSet custT="1"/>
      <dgm:spPr/>
      <dgm:t>
        <a:bodyPr/>
        <a:lstStyle/>
        <a:p>
          <a:r>
            <a:rPr lang="it-IT" sz="1400" dirty="0" err="1">
              <a:latin typeface="Aptos" panose="020B0004020202020204" pitchFamily="34" charset="0"/>
            </a:rPr>
            <a:t>Dissemination</a:t>
          </a:r>
          <a:r>
            <a:rPr lang="it-IT" sz="1400" dirty="0">
              <a:latin typeface="Aptos" panose="020B0004020202020204" pitchFamily="34" charset="0"/>
            </a:rPr>
            <a:t> and </a:t>
          </a:r>
          <a:r>
            <a:rPr lang="it-IT" sz="1400" dirty="0" err="1">
              <a:latin typeface="Aptos" panose="020B0004020202020204" pitchFamily="34" charset="0"/>
            </a:rPr>
            <a:t>evaluation</a:t>
          </a:r>
          <a:r>
            <a:rPr lang="it-IT" sz="1400" dirty="0">
              <a:latin typeface="Aptos" panose="020B0004020202020204" pitchFamily="34" charset="0"/>
            </a:rPr>
            <a:t> with school community</a:t>
          </a:r>
        </a:p>
      </dgm:t>
    </dgm:pt>
    <dgm:pt modelId="{0222D8B2-69D5-4715-9573-2E3938173B89}" type="parTrans" cxnId="{E2D090C6-D395-426D-80D6-C11FB2D6350F}">
      <dgm:prSet/>
      <dgm:spPr/>
      <dgm:t>
        <a:bodyPr/>
        <a:lstStyle/>
        <a:p>
          <a:endParaRPr lang="it-IT">
            <a:latin typeface="Aptos" panose="020B0004020202020204" pitchFamily="34" charset="0"/>
          </a:endParaRPr>
        </a:p>
      </dgm:t>
    </dgm:pt>
    <dgm:pt modelId="{6BE4BE0B-4D2B-4CA5-B9C7-B3CB80C7F898}" type="sibTrans" cxnId="{E2D090C6-D395-426D-80D6-C11FB2D6350F}">
      <dgm:prSet/>
      <dgm:spPr/>
      <dgm:t>
        <a:bodyPr/>
        <a:lstStyle/>
        <a:p>
          <a:endParaRPr lang="it-IT">
            <a:latin typeface="Aptos" panose="020B0004020202020204" pitchFamily="34" charset="0"/>
          </a:endParaRPr>
        </a:p>
      </dgm:t>
    </dgm:pt>
    <dgm:pt modelId="{C9D5FECF-8416-4085-BEBA-067523C140CE}">
      <dgm:prSet custT="1"/>
      <dgm:spPr/>
      <dgm:t>
        <a:bodyPr/>
        <a:lstStyle/>
        <a:p>
          <a:r>
            <a:rPr lang="it-IT" sz="1500" kern="1200" dirty="0">
              <a:latin typeface="Aptos" panose="020B0004020202020204" pitchFamily="34" charset="0"/>
            </a:rPr>
            <a:t>Co-design  learning </a:t>
          </a:r>
          <a:r>
            <a:rPr lang="it-IT" sz="1500" kern="1200" dirty="0" err="1">
              <a:latin typeface="Aptos" panose="020B0004020202020204" pitchFamily="34" charset="0"/>
            </a:rPr>
            <a:t>path</a:t>
          </a:r>
          <a:endParaRPr lang="it-IT" sz="1500" kern="1200" dirty="0">
            <a:latin typeface="Aptos" panose="020B0004020202020204" pitchFamily="34" charset="0"/>
          </a:endParaRPr>
        </a:p>
      </dgm:t>
    </dgm:pt>
    <dgm:pt modelId="{7C00F88E-4CF3-4FC6-8F51-E67794882D4E}" type="parTrans" cxnId="{87604ACC-3BA1-4A8D-8241-140564E9852A}">
      <dgm:prSet/>
      <dgm:spPr/>
      <dgm:t>
        <a:bodyPr/>
        <a:lstStyle/>
        <a:p>
          <a:endParaRPr lang="it-IT">
            <a:latin typeface="Aptos" panose="020B0004020202020204" pitchFamily="34" charset="0"/>
          </a:endParaRPr>
        </a:p>
      </dgm:t>
    </dgm:pt>
    <dgm:pt modelId="{12F469E0-9603-4E32-A155-4D8E58E29A18}" type="sibTrans" cxnId="{87604ACC-3BA1-4A8D-8241-140564E9852A}">
      <dgm:prSet/>
      <dgm:spPr/>
      <dgm:t>
        <a:bodyPr/>
        <a:lstStyle/>
        <a:p>
          <a:endParaRPr lang="it-IT">
            <a:latin typeface="Aptos" panose="020B0004020202020204" pitchFamily="34" charset="0"/>
          </a:endParaRPr>
        </a:p>
      </dgm:t>
    </dgm:pt>
    <dgm:pt modelId="{CC389412-FDFF-486E-B36F-7B37F9452660}" type="pres">
      <dgm:prSet presAssocID="{385DC4A4-2153-4B36-9F68-C5A13294FF11}" presName="linearFlow" presStyleCnt="0">
        <dgm:presLayoutVars>
          <dgm:dir/>
          <dgm:animLvl val="lvl"/>
          <dgm:resizeHandles val="exact"/>
        </dgm:presLayoutVars>
      </dgm:prSet>
      <dgm:spPr/>
    </dgm:pt>
    <dgm:pt modelId="{B640717C-1825-4391-A3EB-CA25F3D675CF}" type="pres">
      <dgm:prSet presAssocID="{1C5CAEE6-5A07-4EAE-99A1-7E68F51F15BF}" presName="composite" presStyleCnt="0"/>
      <dgm:spPr/>
    </dgm:pt>
    <dgm:pt modelId="{AF67E17B-2BEF-4540-9BB3-6A88E93BECE0}" type="pres">
      <dgm:prSet presAssocID="{1C5CAEE6-5A07-4EAE-99A1-7E68F51F15BF}" presName="parTx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748D139A-46C8-4D16-9DCE-A39BA68DD86D}" type="pres">
      <dgm:prSet presAssocID="{1C5CAEE6-5A07-4EAE-99A1-7E68F51F15BF}" presName="parSh" presStyleLbl="node1" presStyleIdx="0" presStyleCnt="5" custLinFactNeighborX="-817" custLinFactNeighborY="-12153"/>
      <dgm:spPr/>
    </dgm:pt>
    <dgm:pt modelId="{24CFFE24-4C33-4611-A649-FFB709189D1F}" type="pres">
      <dgm:prSet presAssocID="{1C5CAEE6-5A07-4EAE-99A1-7E68F51F15BF}" presName="desTx" presStyleLbl="fgAcc1" presStyleIdx="0" presStyleCnt="5" custScaleY="95032" custLinFactNeighborX="522" custLinFactNeighborY="2652">
        <dgm:presLayoutVars>
          <dgm:bulletEnabled val="1"/>
        </dgm:presLayoutVars>
      </dgm:prSet>
      <dgm:spPr/>
    </dgm:pt>
    <dgm:pt modelId="{58500F1D-4909-4E71-9EBB-14F911B9F5A2}" type="pres">
      <dgm:prSet presAssocID="{C604BF8A-3488-4ED8-8518-38222BDAE8F0}" presName="sibTrans" presStyleLbl="sibTrans2D1" presStyleIdx="0" presStyleCnt="4"/>
      <dgm:spPr/>
    </dgm:pt>
    <dgm:pt modelId="{0E331F0A-65DD-46B1-8D8C-48666009A01C}" type="pres">
      <dgm:prSet presAssocID="{C604BF8A-3488-4ED8-8518-38222BDAE8F0}" presName="connTx" presStyleLbl="sibTrans2D1" presStyleIdx="0" presStyleCnt="4"/>
      <dgm:spPr/>
    </dgm:pt>
    <dgm:pt modelId="{E47B92EB-D573-4E91-AA5C-A0FD0E2A9CAD}" type="pres">
      <dgm:prSet presAssocID="{2A24B569-6010-4505-B6E6-1C8EBFA850B6}" presName="composite" presStyleCnt="0"/>
      <dgm:spPr/>
    </dgm:pt>
    <dgm:pt modelId="{DC20506C-BBC6-4CF3-A9AE-85C1E4F152A5}" type="pres">
      <dgm:prSet presAssocID="{2A24B569-6010-4505-B6E6-1C8EBFA850B6}" presName="parTx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5D953650-CA03-405F-B848-C2E8373F1F4C}" type="pres">
      <dgm:prSet presAssocID="{2A24B569-6010-4505-B6E6-1C8EBFA850B6}" presName="parSh" presStyleLbl="node1" presStyleIdx="1" presStyleCnt="5"/>
      <dgm:spPr/>
    </dgm:pt>
    <dgm:pt modelId="{C29AC6C3-CCFF-425C-9C87-3D577735B628}" type="pres">
      <dgm:prSet presAssocID="{2A24B569-6010-4505-B6E6-1C8EBFA850B6}" presName="desTx" presStyleLbl="fgAcc1" presStyleIdx="1" presStyleCnt="5">
        <dgm:presLayoutVars>
          <dgm:bulletEnabled val="1"/>
        </dgm:presLayoutVars>
      </dgm:prSet>
      <dgm:spPr/>
    </dgm:pt>
    <dgm:pt modelId="{1917D889-5C80-41D2-888B-87143CB49A1C}" type="pres">
      <dgm:prSet presAssocID="{9975B744-201D-4C68-A472-B6A1F769BA9F}" presName="sibTrans" presStyleLbl="sibTrans2D1" presStyleIdx="1" presStyleCnt="4"/>
      <dgm:spPr/>
    </dgm:pt>
    <dgm:pt modelId="{B14ED220-0C45-4744-AD5E-D9C09BBCB0D9}" type="pres">
      <dgm:prSet presAssocID="{9975B744-201D-4C68-A472-B6A1F769BA9F}" presName="connTx" presStyleLbl="sibTrans2D1" presStyleIdx="1" presStyleCnt="4"/>
      <dgm:spPr/>
    </dgm:pt>
    <dgm:pt modelId="{8260F5AC-B43E-490F-BF39-E78166F344FD}" type="pres">
      <dgm:prSet presAssocID="{83789291-EFB3-44EC-B8EF-0CC17103F6CB}" presName="composite" presStyleCnt="0"/>
      <dgm:spPr/>
    </dgm:pt>
    <dgm:pt modelId="{2C8256A7-8E84-40A6-A8AC-A83EE93532A1}" type="pres">
      <dgm:prSet presAssocID="{83789291-EFB3-44EC-B8EF-0CC17103F6CB}" presName="parTx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C17D5570-B83B-4BDE-9F49-5E7016E1EA45}" type="pres">
      <dgm:prSet presAssocID="{83789291-EFB3-44EC-B8EF-0CC17103F6CB}" presName="parSh" presStyleLbl="node1" presStyleIdx="2" presStyleCnt="5"/>
      <dgm:spPr/>
    </dgm:pt>
    <dgm:pt modelId="{ECFCCDAB-EDB9-426F-A844-F87094563973}" type="pres">
      <dgm:prSet presAssocID="{83789291-EFB3-44EC-B8EF-0CC17103F6CB}" presName="desTx" presStyleLbl="fgAcc1" presStyleIdx="2" presStyleCnt="5">
        <dgm:presLayoutVars>
          <dgm:bulletEnabled val="1"/>
        </dgm:presLayoutVars>
      </dgm:prSet>
      <dgm:spPr/>
    </dgm:pt>
    <dgm:pt modelId="{4A54E03E-C7D4-4C74-9543-0D79A5179545}" type="pres">
      <dgm:prSet presAssocID="{FE6563E2-BAE5-4C59-8FF0-4362267881EB}" presName="sibTrans" presStyleLbl="sibTrans2D1" presStyleIdx="2" presStyleCnt="4"/>
      <dgm:spPr/>
    </dgm:pt>
    <dgm:pt modelId="{BCAC6E0D-3D11-4254-BF60-EA7D7B09B022}" type="pres">
      <dgm:prSet presAssocID="{FE6563E2-BAE5-4C59-8FF0-4362267881EB}" presName="connTx" presStyleLbl="sibTrans2D1" presStyleIdx="2" presStyleCnt="4"/>
      <dgm:spPr/>
    </dgm:pt>
    <dgm:pt modelId="{E3E05A34-7606-49DF-BBBF-C9EBC339B427}" type="pres">
      <dgm:prSet presAssocID="{70B641D6-0705-43A6-8187-C3AFC7E8F4CD}" presName="composite" presStyleCnt="0"/>
      <dgm:spPr/>
    </dgm:pt>
    <dgm:pt modelId="{89C985DF-861E-4662-87F3-D0ABD2BCBF7B}" type="pres">
      <dgm:prSet presAssocID="{70B641D6-0705-43A6-8187-C3AFC7E8F4CD}" presName="parTx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131340AA-B5D7-418C-B5F0-7913A4C07274}" type="pres">
      <dgm:prSet presAssocID="{70B641D6-0705-43A6-8187-C3AFC7E8F4CD}" presName="parSh" presStyleLbl="node1" presStyleIdx="3" presStyleCnt="5"/>
      <dgm:spPr/>
    </dgm:pt>
    <dgm:pt modelId="{38A63581-A14F-4FAB-8233-4D9C03967BDD}" type="pres">
      <dgm:prSet presAssocID="{70B641D6-0705-43A6-8187-C3AFC7E8F4CD}" presName="desTx" presStyleLbl="fgAcc1" presStyleIdx="3" presStyleCnt="5">
        <dgm:presLayoutVars>
          <dgm:bulletEnabled val="1"/>
        </dgm:presLayoutVars>
      </dgm:prSet>
      <dgm:spPr/>
    </dgm:pt>
    <dgm:pt modelId="{AD750A4F-EC07-4D57-8C2C-E7D1859D0046}" type="pres">
      <dgm:prSet presAssocID="{A083454E-F5F5-4933-AF64-E94ADA4F42CD}" presName="sibTrans" presStyleLbl="sibTrans2D1" presStyleIdx="3" presStyleCnt="4"/>
      <dgm:spPr/>
    </dgm:pt>
    <dgm:pt modelId="{911A1617-867D-42BF-909F-567A15A366DC}" type="pres">
      <dgm:prSet presAssocID="{A083454E-F5F5-4933-AF64-E94ADA4F42CD}" presName="connTx" presStyleLbl="sibTrans2D1" presStyleIdx="3" presStyleCnt="4"/>
      <dgm:spPr/>
    </dgm:pt>
    <dgm:pt modelId="{5CD3A7BA-047A-4B17-B8BE-8552F7998E5D}" type="pres">
      <dgm:prSet presAssocID="{D430CADC-4AC9-4FFA-9E2D-1263F1922B23}" presName="composite" presStyleCnt="0"/>
      <dgm:spPr/>
    </dgm:pt>
    <dgm:pt modelId="{1CE3BFBC-8602-4275-803D-D4757CF6E2DE}" type="pres">
      <dgm:prSet presAssocID="{D430CADC-4AC9-4FFA-9E2D-1263F1922B23}" presName="parTx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3D79C053-B152-461B-B1D6-3C3F2B863059}" type="pres">
      <dgm:prSet presAssocID="{D430CADC-4AC9-4FFA-9E2D-1263F1922B23}" presName="parSh" presStyleLbl="node1" presStyleIdx="4" presStyleCnt="5"/>
      <dgm:spPr/>
    </dgm:pt>
    <dgm:pt modelId="{E98EE039-FFC2-4B70-95B0-E99B23EB338A}" type="pres">
      <dgm:prSet presAssocID="{D430CADC-4AC9-4FFA-9E2D-1263F1922B23}" presName="desTx" presStyleLbl="fgAcc1" presStyleIdx="4" presStyleCnt="5" custLinFactNeighborX="443" custLinFactNeighborY="32880">
        <dgm:presLayoutVars>
          <dgm:bulletEnabled val="1"/>
        </dgm:presLayoutVars>
      </dgm:prSet>
      <dgm:spPr/>
    </dgm:pt>
  </dgm:ptLst>
  <dgm:cxnLst>
    <dgm:cxn modelId="{DC735306-A70B-4FE3-B5C4-3BB8A49F6C2F}" type="presOf" srcId="{C604BF8A-3488-4ED8-8518-38222BDAE8F0}" destId="{58500F1D-4909-4E71-9EBB-14F911B9F5A2}" srcOrd="0" destOrd="0" presId="urn:microsoft.com/office/officeart/2005/8/layout/process3"/>
    <dgm:cxn modelId="{1633F312-DAF7-4E9B-8873-63108687F970}" type="presOf" srcId="{83789291-EFB3-44EC-B8EF-0CC17103F6CB}" destId="{C17D5570-B83B-4BDE-9F49-5E7016E1EA45}" srcOrd="1" destOrd="0" presId="urn:microsoft.com/office/officeart/2005/8/layout/process3"/>
    <dgm:cxn modelId="{8A6E7A15-29AE-4DA3-9B14-B491F7F1CF1A}" srcId="{1C5CAEE6-5A07-4EAE-99A1-7E68F51F15BF}" destId="{8F96E2E4-3336-4816-BA0F-F36D9605CC8B}" srcOrd="0" destOrd="0" parTransId="{7956A302-2631-4352-A0B9-E12F7B9FB502}" sibTransId="{D033DCD7-AA96-48FA-B21F-52FB61C7BBCC}"/>
    <dgm:cxn modelId="{76FBF616-56D5-47F1-9BDF-B3F90AE3D51C}" type="presOf" srcId="{FE6563E2-BAE5-4C59-8FF0-4362267881EB}" destId="{BCAC6E0D-3D11-4254-BF60-EA7D7B09B022}" srcOrd="1" destOrd="0" presId="urn:microsoft.com/office/officeart/2005/8/layout/process3"/>
    <dgm:cxn modelId="{E6BE5418-750B-4044-99E9-836536DC07E8}" type="presOf" srcId="{1C5CAEE6-5A07-4EAE-99A1-7E68F51F15BF}" destId="{748D139A-46C8-4D16-9DCE-A39BA68DD86D}" srcOrd="1" destOrd="0" presId="urn:microsoft.com/office/officeart/2005/8/layout/process3"/>
    <dgm:cxn modelId="{D2123B1A-069D-4583-A90D-6F4568CC5F62}" type="presOf" srcId="{2A24B569-6010-4505-B6E6-1C8EBFA850B6}" destId="{5D953650-CA03-405F-B848-C2E8373F1F4C}" srcOrd="1" destOrd="0" presId="urn:microsoft.com/office/officeart/2005/8/layout/process3"/>
    <dgm:cxn modelId="{34A2EC2D-43B5-49FB-933E-BBE762B4B085}" type="presOf" srcId="{A4FCC6A2-6B0F-45C0-8CBD-92E891721A4E}" destId="{E98EE039-FFC2-4B70-95B0-E99B23EB338A}" srcOrd="0" destOrd="0" presId="urn:microsoft.com/office/officeart/2005/8/layout/process3"/>
    <dgm:cxn modelId="{DBF9DE5D-1194-4023-8BED-2A233629D970}" type="presOf" srcId="{C07CD90D-7BB9-4CC2-9416-963DA0F5F4AA}" destId="{38A63581-A14F-4FAB-8233-4D9C03967BDD}" srcOrd="0" destOrd="0" presId="urn:microsoft.com/office/officeart/2005/8/layout/process3"/>
    <dgm:cxn modelId="{BC066F47-22A7-4E22-9266-2220726838EC}" type="presOf" srcId="{1C5CAEE6-5A07-4EAE-99A1-7E68F51F15BF}" destId="{AF67E17B-2BEF-4540-9BB3-6A88E93BECE0}" srcOrd="0" destOrd="0" presId="urn:microsoft.com/office/officeart/2005/8/layout/process3"/>
    <dgm:cxn modelId="{AA693A6F-BD6C-4A3C-B8BA-0CBC458E4A3A}" srcId="{385DC4A4-2153-4B36-9F68-C5A13294FF11}" destId="{83789291-EFB3-44EC-B8EF-0CC17103F6CB}" srcOrd="2" destOrd="0" parTransId="{588DAF82-CD78-4CD1-B851-04CFE33AD01C}" sibTransId="{FE6563E2-BAE5-4C59-8FF0-4362267881EB}"/>
    <dgm:cxn modelId="{857A9850-4E2B-443C-A56E-FB22F9AE654A}" type="presOf" srcId="{D811C6EF-AB98-4B66-8C94-711FC0D7E023}" destId="{ECFCCDAB-EDB9-426F-A844-F87094563973}" srcOrd="0" destOrd="0" presId="urn:microsoft.com/office/officeart/2005/8/layout/process3"/>
    <dgm:cxn modelId="{D0323751-3351-4960-BBF6-ABCAA4ABB343}" type="presOf" srcId="{9975B744-201D-4C68-A472-B6A1F769BA9F}" destId="{1917D889-5C80-41D2-888B-87143CB49A1C}" srcOrd="0" destOrd="0" presId="urn:microsoft.com/office/officeart/2005/8/layout/process3"/>
    <dgm:cxn modelId="{7B226975-90F9-47F0-A4AB-6E2B8A1F45EA}" type="presOf" srcId="{A083454E-F5F5-4933-AF64-E94ADA4F42CD}" destId="{911A1617-867D-42BF-909F-567A15A366DC}" srcOrd="1" destOrd="0" presId="urn:microsoft.com/office/officeart/2005/8/layout/process3"/>
    <dgm:cxn modelId="{CC61E055-56D2-46AD-BEB6-D82863433C59}" srcId="{83789291-EFB3-44EC-B8EF-0CC17103F6CB}" destId="{D811C6EF-AB98-4B66-8C94-711FC0D7E023}" srcOrd="0" destOrd="0" parTransId="{C0889779-07A8-4BED-8449-02D6B0E74E0E}" sibTransId="{00E18C55-C096-4903-BB94-9C817340555B}"/>
    <dgm:cxn modelId="{8668A57B-8373-4D19-AE04-9DF665E3C68D}" srcId="{2A24B569-6010-4505-B6E6-1C8EBFA850B6}" destId="{394F54D0-E233-4816-80AE-C92F3893D63D}" srcOrd="0" destOrd="0" parTransId="{2925F335-893E-4057-A6E3-66F7C63A7923}" sibTransId="{4BAE7B7D-4302-4BDB-BEF7-0528A9DCCB6D}"/>
    <dgm:cxn modelId="{387B647E-DF5A-4D71-B8FB-1E11E515AEB3}" srcId="{385DC4A4-2153-4B36-9F68-C5A13294FF11}" destId="{D430CADC-4AC9-4FFA-9E2D-1263F1922B23}" srcOrd="4" destOrd="0" parTransId="{FBC3311F-B7AB-4C5C-846A-992DBE4B533B}" sibTransId="{72BF6573-578A-4083-ACC9-D31553E036C8}"/>
    <dgm:cxn modelId="{75198088-0EE5-401F-99CE-6095B2E00D88}" type="presOf" srcId="{394F54D0-E233-4816-80AE-C92F3893D63D}" destId="{C29AC6C3-CCFF-425C-9C87-3D577735B628}" srcOrd="0" destOrd="0" presId="urn:microsoft.com/office/officeart/2005/8/layout/process3"/>
    <dgm:cxn modelId="{974B2498-8E8F-41CB-809C-6AB556EA5827}" type="presOf" srcId="{D430CADC-4AC9-4FFA-9E2D-1263F1922B23}" destId="{1CE3BFBC-8602-4275-803D-D4757CF6E2DE}" srcOrd="0" destOrd="0" presId="urn:microsoft.com/office/officeart/2005/8/layout/process3"/>
    <dgm:cxn modelId="{05B642A6-5FBB-4AF2-BFE2-74004EA9B5F1}" type="presOf" srcId="{9975B744-201D-4C68-A472-B6A1F769BA9F}" destId="{B14ED220-0C45-4744-AD5E-D9C09BBCB0D9}" srcOrd="1" destOrd="0" presId="urn:microsoft.com/office/officeart/2005/8/layout/process3"/>
    <dgm:cxn modelId="{970A5AA6-20B5-446E-B8BD-99E167131718}" type="presOf" srcId="{70B641D6-0705-43A6-8187-C3AFC7E8F4CD}" destId="{89C985DF-861E-4662-87F3-D0ABD2BCBF7B}" srcOrd="0" destOrd="0" presId="urn:microsoft.com/office/officeart/2005/8/layout/process3"/>
    <dgm:cxn modelId="{2F310BAC-7C53-4829-A03E-F1EDFF2AFEAD}" srcId="{385DC4A4-2153-4B36-9F68-C5A13294FF11}" destId="{1C5CAEE6-5A07-4EAE-99A1-7E68F51F15BF}" srcOrd="0" destOrd="0" parTransId="{C6C424A7-45E0-4C94-AA9F-15342343C6A6}" sibTransId="{C604BF8A-3488-4ED8-8518-38222BDAE8F0}"/>
    <dgm:cxn modelId="{386583B8-9C94-46AA-BD11-542B3FF36A0E}" type="presOf" srcId="{A083454E-F5F5-4933-AF64-E94ADA4F42CD}" destId="{AD750A4F-EC07-4D57-8C2C-E7D1859D0046}" srcOrd="0" destOrd="0" presId="urn:microsoft.com/office/officeart/2005/8/layout/process3"/>
    <dgm:cxn modelId="{E8B68CC5-C964-49BB-98DD-62C64562ABEF}" type="presOf" srcId="{2A24B569-6010-4505-B6E6-1C8EBFA850B6}" destId="{DC20506C-BBC6-4CF3-A9AE-85C1E4F152A5}" srcOrd="0" destOrd="0" presId="urn:microsoft.com/office/officeart/2005/8/layout/process3"/>
    <dgm:cxn modelId="{E2D090C6-D395-426D-80D6-C11FB2D6350F}" srcId="{D430CADC-4AC9-4FFA-9E2D-1263F1922B23}" destId="{A4FCC6A2-6B0F-45C0-8CBD-92E891721A4E}" srcOrd="0" destOrd="0" parTransId="{0222D8B2-69D5-4715-9573-2E3938173B89}" sibTransId="{6BE4BE0B-4D2B-4CA5-B9C7-B3CB80C7F898}"/>
    <dgm:cxn modelId="{6B60D7C9-45A2-4D5F-8747-B5CD9F2E9DA4}" type="presOf" srcId="{C9D5FECF-8416-4085-BEBA-067523C140CE}" destId="{24CFFE24-4C33-4611-A649-FFB709189D1F}" srcOrd="0" destOrd="1" presId="urn:microsoft.com/office/officeart/2005/8/layout/process3"/>
    <dgm:cxn modelId="{87604ACC-3BA1-4A8D-8241-140564E9852A}" srcId="{1C5CAEE6-5A07-4EAE-99A1-7E68F51F15BF}" destId="{C9D5FECF-8416-4085-BEBA-067523C140CE}" srcOrd="1" destOrd="0" parTransId="{7C00F88E-4CF3-4FC6-8F51-E67794882D4E}" sibTransId="{12F469E0-9603-4E32-A155-4D8E58E29A18}"/>
    <dgm:cxn modelId="{9A8312D3-E79D-42D8-AAD1-EE1FD373D840}" type="presOf" srcId="{83789291-EFB3-44EC-B8EF-0CC17103F6CB}" destId="{2C8256A7-8E84-40A6-A8AC-A83EE93532A1}" srcOrd="0" destOrd="0" presId="urn:microsoft.com/office/officeart/2005/8/layout/process3"/>
    <dgm:cxn modelId="{A90C3AD8-1233-48E3-A223-067E0598B378}" type="presOf" srcId="{D430CADC-4AC9-4FFA-9E2D-1263F1922B23}" destId="{3D79C053-B152-461B-B1D6-3C3F2B863059}" srcOrd="1" destOrd="0" presId="urn:microsoft.com/office/officeart/2005/8/layout/process3"/>
    <dgm:cxn modelId="{7486B8D9-CF8F-4AE6-8427-D7C20FB12B0F}" srcId="{70B641D6-0705-43A6-8187-C3AFC7E8F4CD}" destId="{C07CD90D-7BB9-4CC2-9416-963DA0F5F4AA}" srcOrd="0" destOrd="0" parTransId="{9F1F6E78-9220-40F6-ADE4-9666A7014ED2}" sibTransId="{EDA4E831-0638-4EA9-8695-0E298B52650E}"/>
    <dgm:cxn modelId="{DEA835DE-5913-409E-BAC0-40A38E47FA83}" type="presOf" srcId="{385DC4A4-2153-4B36-9F68-C5A13294FF11}" destId="{CC389412-FDFF-486E-B36F-7B37F9452660}" srcOrd="0" destOrd="0" presId="urn:microsoft.com/office/officeart/2005/8/layout/process3"/>
    <dgm:cxn modelId="{B5CC33E1-0DC7-4A26-9303-622CE642D7D3}" srcId="{385DC4A4-2153-4B36-9F68-C5A13294FF11}" destId="{2A24B569-6010-4505-B6E6-1C8EBFA850B6}" srcOrd="1" destOrd="0" parTransId="{12EFFF5F-48C5-4726-86B5-955419BA3FDB}" sibTransId="{9975B744-201D-4C68-A472-B6A1F769BA9F}"/>
    <dgm:cxn modelId="{D29519E4-1550-4133-BD9F-A559660A0B28}" srcId="{385DC4A4-2153-4B36-9F68-C5A13294FF11}" destId="{70B641D6-0705-43A6-8187-C3AFC7E8F4CD}" srcOrd="3" destOrd="0" parTransId="{8F5EFD5C-2EC1-409E-9028-D83717DD9F6A}" sibTransId="{A083454E-F5F5-4933-AF64-E94ADA4F42CD}"/>
    <dgm:cxn modelId="{5E89E7EC-0FFB-4014-8378-6230E5DDCEF6}" type="presOf" srcId="{C604BF8A-3488-4ED8-8518-38222BDAE8F0}" destId="{0E331F0A-65DD-46B1-8D8C-48666009A01C}" srcOrd="1" destOrd="0" presId="urn:microsoft.com/office/officeart/2005/8/layout/process3"/>
    <dgm:cxn modelId="{A91E36F2-5302-4967-A623-4B3276D9F4D4}" type="presOf" srcId="{8F96E2E4-3336-4816-BA0F-F36D9605CC8B}" destId="{24CFFE24-4C33-4611-A649-FFB709189D1F}" srcOrd="0" destOrd="0" presId="urn:microsoft.com/office/officeart/2005/8/layout/process3"/>
    <dgm:cxn modelId="{E76DA6F8-8429-446E-B6F2-5F6F46BFC08C}" type="presOf" srcId="{FE6563E2-BAE5-4C59-8FF0-4362267881EB}" destId="{4A54E03E-C7D4-4C74-9543-0D79A5179545}" srcOrd="0" destOrd="0" presId="urn:microsoft.com/office/officeart/2005/8/layout/process3"/>
    <dgm:cxn modelId="{63833CFE-DE90-41CD-8D8C-FFDAA6A21514}" type="presOf" srcId="{70B641D6-0705-43A6-8187-C3AFC7E8F4CD}" destId="{131340AA-B5D7-418C-B5F0-7913A4C07274}" srcOrd="1" destOrd="0" presId="urn:microsoft.com/office/officeart/2005/8/layout/process3"/>
    <dgm:cxn modelId="{A957E1D2-8836-4BA3-86FF-17959450FCCF}" type="presParOf" srcId="{CC389412-FDFF-486E-B36F-7B37F9452660}" destId="{B640717C-1825-4391-A3EB-CA25F3D675CF}" srcOrd="0" destOrd="0" presId="urn:microsoft.com/office/officeart/2005/8/layout/process3"/>
    <dgm:cxn modelId="{CC4DA58D-8100-4EF3-B2E0-7C1D2B8C1857}" type="presParOf" srcId="{B640717C-1825-4391-A3EB-CA25F3D675CF}" destId="{AF67E17B-2BEF-4540-9BB3-6A88E93BECE0}" srcOrd="0" destOrd="0" presId="urn:microsoft.com/office/officeart/2005/8/layout/process3"/>
    <dgm:cxn modelId="{0CCC767A-032B-43E0-83F1-EB6D02DC977F}" type="presParOf" srcId="{B640717C-1825-4391-A3EB-CA25F3D675CF}" destId="{748D139A-46C8-4D16-9DCE-A39BA68DD86D}" srcOrd="1" destOrd="0" presId="urn:microsoft.com/office/officeart/2005/8/layout/process3"/>
    <dgm:cxn modelId="{E4344E00-9DFC-498D-B9A8-5BA0A9031BF3}" type="presParOf" srcId="{B640717C-1825-4391-A3EB-CA25F3D675CF}" destId="{24CFFE24-4C33-4611-A649-FFB709189D1F}" srcOrd="2" destOrd="0" presId="urn:microsoft.com/office/officeart/2005/8/layout/process3"/>
    <dgm:cxn modelId="{8C5B902E-1CB3-40B8-BD70-5932BF2AEE20}" type="presParOf" srcId="{CC389412-FDFF-486E-B36F-7B37F9452660}" destId="{58500F1D-4909-4E71-9EBB-14F911B9F5A2}" srcOrd="1" destOrd="0" presId="urn:microsoft.com/office/officeart/2005/8/layout/process3"/>
    <dgm:cxn modelId="{670D6E40-9275-4BFD-B873-80CE2E786250}" type="presParOf" srcId="{58500F1D-4909-4E71-9EBB-14F911B9F5A2}" destId="{0E331F0A-65DD-46B1-8D8C-48666009A01C}" srcOrd="0" destOrd="0" presId="urn:microsoft.com/office/officeart/2005/8/layout/process3"/>
    <dgm:cxn modelId="{D59CEF60-77D9-46D8-A4D4-D9813523C768}" type="presParOf" srcId="{CC389412-FDFF-486E-B36F-7B37F9452660}" destId="{E47B92EB-D573-4E91-AA5C-A0FD0E2A9CAD}" srcOrd="2" destOrd="0" presId="urn:microsoft.com/office/officeart/2005/8/layout/process3"/>
    <dgm:cxn modelId="{2823CE77-6535-43FF-A380-AFC310CE5004}" type="presParOf" srcId="{E47B92EB-D573-4E91-AA5C-A0FD0E2A9CAD}" destId="{DC20506C-BBC6-4CF3-A9AE-85C1E4F152A5}" srcOrd="0" destOrd="0" presId="urn:microsoft.com/office/officeart/2005/8/layout/process3"/>
    <dgm:cxn modelId="{38DEB568-2C61-4B81-A32A-3B8B870FE192}" type="presParOf" srcId="{E47B92EB-D573-4E91-AA5C-A0FD0E2A9CAD}" destId="{5D953650-CA03-405F-B848-C2E8373F1F4C}" srcOrd="1" destOrd="0" presId="urn:microsoft.com/office/officeart/2005/8/layout/process3"/>
    <dgm:cxn modelId="{D2018AC3-8C5E-41F0-8690-8EADBF36E982}" type="presParOf" srcId="{E47B92EB-D573-4E91-AA5C-A0FD0E2A9CAD}" destId="{C29AC6C3-CCFF-425C-9C87-3D577735B628}" srcOrd="2" destOrd="0" presId="urn:microsoft.com/office/officeart/2005/8/layout/process3"/>
    <dgm:cxn modelId="{2B1256C2-649B-40C2-B2AE-9B7111BFF578}" type="presParOf" srcId="{CC389412-FDFF-486E-B36F-7B37F9452660}" destId="{1917D889-5C80-41D2-888B-87143CB49A1C}" srcOrd="3" destOrd="0" presId="urn:microsoft.com/office/officeart/2005/8/layout/process3"/>
    <dgm:cxn modelId="{9F31EA06-F38A-4DFC-8620-7EA455E9CFC7}" type="presParOf" srcId="{1917D889-5C80-41D2-888B-87143CB49A1C}" destId="{B14ED220-0C45-4744-AD5E-D9C09BBCB0D9}" srcOrd="0" destOrd="0" presId="urn:microsoft.com/office/officeart/2005/8/layout/process3"/>
    <dgm:cxn modelId="{184FDB42-C708-420D-B7E9-6FB78947838B}" type="presParOf" srcId="{CC389412-FDFF-486E-B36F-7B37F9452660}" destId="{8260F5AC-B43E-490F-BF39-E78166F344FD}" srcOrd="4" destOrd="0" presId="urn:microsoft.com/office/officeart/2005/8/layout/process3"/>
    <dgm:cxn modelId="{E6857AD5-2D57-4785-8033-2C9909812385}" type="presParOf" srcId="{8260F5AC-B43E-490F-BF39-E78166F344FD}" destId="{2C8256A7-8E84-40A6-A8AC-A83EE93532A1}" srcOrd="0" destOrd="0" presId="urn:microsoft.com/office/officeart/2005/8/layout/process3"/>
    <dgm:cxn modelId="{4B278914-C747-4466-B86B-6E42CDE30279}" type="presParOf" srcId="{8260F5AC-B43E-490F-BF39-E78166F344FD}" destId="{C17D5570-B83B-4BDE-9F49-5E7016E1EA45}" srcOrd="1" destOrd="0" presId="urn:microsoft.com/office/officeart/2005/8/layout/process3"/>
    <dgm:cxn modelId="{39D0A017-3167-4950-A47B-F7C088A2DE28}" type="presParOf" srcId="{8260F5AC-B43E-490F-BF39-E78166F344FD}" destId="{ECFCCDAB-EDB9-426F-A844-F87094563973}" srcOrd="2" destOrd="0" presId="urn:microsoft.com/office/officeart/2005/8/layout/process3"/>
    <dgm:cxn modelId="{F320795F-1726-4CDF-96FE-224F2E83FCD3}" type="presParOf" srcId="{CC389412-FDFF-486E-B36F-7B37F9452660}" destId="{4A54E03E-C7D4-4C74-9543-0D79A5179545}" srcOrd="5" destOrd="0" presId="urn:microsoft.com/office/officeart/2005/8/layout/process3"/>
    <dgm:cxn modelId="{6211016E-19E1-4F39-AC4A-5EC033A823B2}" type="presParOf" srcId="{4A54E03E-C7D4-4C74-9543-0D79A5179545}" destId="{BCAC6E0D-3D11-4254-BF60-EA7D7B09B022}" srcOrd="0" destOrd="0" presId="urn:microsoft.com/office/officeart/2005/8/layout/process3"/>
    <dgm:cxn modelId="{7B9C1B86-63CD-4D60-938E-7F130C72C76A}" type="presParOf" srcId="{CC389412-FDFF-486E-B36F-7B37F9452660}" destId="{E3E05A34-7606-49DF-BBBF-C9EBC339B427}" srcOrd="6" destOrd="0" presId="urn:microsoft.com/office/officeart/2005/8/layout/process3"/>
    <dgm:cxn modelId="{58A47AF2-BB6D-4CC9-A038-735DF24274ED}" type="presParOf" srcId="{E3E05A34-7606-49DF-BBBF-C9EBC339B427}" destId="{89C985DF-861E-4662-87F3-D0ABD2BCBF7B}" srcOrd="0" destOrd="0" presId="urn:microsoft.com/office/officeart/2005/8/layout/process3"/>
    <dgm:cxn modelId="{58506FF1-EB9B-41B4-AF0B-0FD49C610B23}" type="presParOf" srcId="{E3E05A34-7606-49DF-BBBF-C9EBC339B427}" destId="{131340AA-B5D7-418C-B5F0-7913A4C07274}" srcOrd="1" destOrd="0" presId="urn:microsoft.com/office/officeart/2005/8/layout/process3"/>
    <dgm:cxn modelId="{5C15F688-B564-4F1D-9A21-400A142CE1FE}" type="presParOf" srcId="{E3E05A34-7606-49DF-BBBF-C9EBC339B427}" destId="{38A63581-A14F-4FAB-8233-4D9C03967BDD}" srcOrd="2" destOrd="0" presId="urn:microsoft.com/office/officeart/2005/8/layout/process3"/>
    <dgm:cxn modelId="{E7D2D48C-D6FA-4EA7-B214-FAB0E8986078}" type="presParOf" srcId="{CC389412-FDFF-486E-B36F-7B37F9452660}" destId="{AD750A4F-EC07-4D57-8C2C-E7D1859D0046}" srcOrd="7" destOrd="0" presId="urn:microsoft.com/office/officeart/2005/8/layout/process3"/>
    <dgm:cxn modelId="{738EF8EF-3C03-4102-877C-A54ABEE469CE}" type="presParOf" srcId="{AD750A4F-EC07-4D57-8C2C-E7D1859D0046}" destId="{911A1617-867D-42BF-909F-567A15A366DC}" srcOrd="0" destOrd="0" presId="urn:microsoft.com/office/officeart/2005/8/layout/process3"/>
    <dgm:cxn modelId="{E3BFC56A-FFB6-4AD7-B029-F53129E65568}" type="presParOf" srcId="{CC389412-FDFF-486E-B36F-7B37F9452660}" destId="{5CD3A7BA-047A-4B17-B8BE-8552F7998E5D}" srcOrd="8" destOrd="0" presId="urn:microsoft.com/office/officeart/2005/8/layout/process3"/>
    <dgm:cxn modelId="{2E308DD5-A4BF-435A-B278-DEE5C8611FD9}" type="presParOf" srcId="{5CD3A7BA-047A-4B17-B8BE-8552F7998E5D}" destId="{1CE3BFBC-8602-4275-803D-D4757CF6E2DE}" srcOrd="0" destOrd="0" presId="urn:microsoft.com/office/officeart/2005/8/layout/process3"/>
    <dgm:cxn modelId="{4F8EFD91-0FE3-4AB3-9E4F-08FED44ED93F}" type="presParOf" srcId="{5CD3A7BA-047A-4B17-B8BE-8552F7998E5D}" destId="{3D79C053-B152-461B-B1D6-3C3F2B863059}" srcOrd="1" destOrd="0" presId="urn:microsoft.com/office/officeart/2005/8/layout/process3"/>
    <dgm:cxn modelId="{FC4F10F1-DA0F-4E5B-80C7-7BBCB73E0BD9}" type="presParOf" srcId="{5CD3A7BA-047A-4B17-B8BE-8552F7998E5D}" destId="{E98EE039-FFC2-4B70-95B0-E99B23EB338A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8D139A-46C8-4D16-9DCE-A39BA68DD86D}">
      <dsp:nvSpPr>
        <dsp:cNvPr id="0" name=""/>
        <dsp:cNvSpPr/>
      </dsp:nvSpPr>
      <dsp:spPr>
        <a:xfrm>
          <a:off x="0" y="0"/>
          <a:ext cx="1534041" cy="9504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 err="1">
              <a:solidFill>
                <a:schemeClr val="bg1"/>
              </a:solidFill>
              <a:latin typeface="Aptos" panose="020B0004020202020204" pitchFamily="34" charset="0"/>
              <a:ea typeface="+mn-ea"/>
              <a:cs typeface="+mn-cs"/>
            </a:rPr>
            <a:t>Phase</a:t>
          </a:r>
          <a:r>
            <a:rPr lang="it-IT" sz="1800" kern="1200" dirty="0">
              <a:solidFill>
                <a:schemeClr val="bg1"/>
              </a:solidFill>
              <a:latin typeface="Aptos" panose="020B0004020202020204" pitchFamily="34" charset="0"/>
              <a:ea typeface="+mn-ea"/>
              <a:cs typeface="+mn-cs"/>
            </a:rPr>
            <a:t> 1: </a:t>
          </a:r>
          <a:r>
            <a:rPr lang="it-IT" sz="1800" kern="1200" dirty="0" err="1">
              <a:solidFill>
                <a:schemeClr val="bg1"/>
              </a:solidFill>
              <a:latin typeface="Aptos" panose="020B0004020202020204" pitchFamily="34" charset="0"/>
              <a:ea typeface="+mn-ea"/>
              <a:cs typeface="+mn-cs"/>
            </a:rPr>
            <a:t>Preparation</a:t>
          </a:r>
          <a:endParaRPr lang="it-IT" sz="1800" kern="1200" dirty="0">
            <a:solidFill>
              <a:schemeClr val="bg1"/>
            </a:solidFill>
            <a:latin typeface="Aptos" panose="020B0004020202020204" pitchFamily="34" charset="0"/>
            <a:ea typeface="+mn-ea"/>
            <a:cs typeface="+mn-cs"/>
          </a:endParaRPr>
        </a:p>
      </dsp:txBody>
      <dsp:txXfrm>
        <a:off x="0" y="0"/>
        <a:ext cx="1534041" cy="613616"/>
      </dsp:txXfrm>
    </dsp:sp>
    <dsp:sp modelId="{24CFFE24-4C33-4611-A649-FFB709189D1F}">
      <dsp:nvSpPr>
        <dsp:cNvPr id="0" name=""/>
        <dsp:cNvSpPr/>
      </dsp:nvSpPr>
      <dsp:spPr>
        <a:xfrm>
          <a:off x="329007" y="715753"/>
          <a:ext cx="1534041" cy="120424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500" kern="1200" dirty="0" err="1">
              <a:latin typeface="Aptos" panose="020B0004020202020204" pitchFamily="34" charset="0"/>
            </a:rPr>
            <a:t>Establish</a:t>
          </a:r>
          <a:r>
            <a:rPr lang="it-IT" sz="1500" kern="1200" dirty="0">
              <a:latin typeface="Aptos" panose="020B0004020202020204" pitchFamily="34" charset="0"/>
            </a:rPr>
            <a:t> partnership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500" kern="1200" dirty="0">
              <a:latin typeface="Aptos" panose="020B0004020202020204" pitchFamily="34" charset="0"/>
            </a:rPr>
            <a:t>Co-design  learning </a:t>
          </a:r>
          <a:r>
            <a:rPr lang="it-IT" sz="1500" kern="1200" dirty="0" err="1">
              <a:latin typeface="Aptos" panose="020B0004020202020204" pitchFamily="34" charset="0"/>
            </a:rPr>
            <a:t>path</a:t>
          </a:r>
          <a:endParaRPr lang="it-IT" sz="1500" kern="1200" dirty="0">
            <a:latin typeface="Aptos" panose="020B0004020202020204" pitchFamily="34" charset="0"/>
          </a:endParaRPr>
        </a:p>
      </dsp:txBody>
      <dsp:txXfrm>
        <a:off x="364278" y="751024"/>
        <a:ext cx="1463499" cy="1133703"/>
      </dsp:txXfrm>
    </dsp:sp>
    <dsp:sp modelId="{58500F1D-4909-4E71-9EBB-14F911B9F5A2}">
      <dsp:nvSpPr>
        <dsp:cNvPr id="0" name=""/>
        <dsp:cNvSpPr/>
      </dsp:nvSpPr>
      <dsp:spPr>
        <a:xfrm rot="29653">
          <a:off x="1768286" y="126621"/>
          <a:ext cx="496638" cy="3819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600" kern="1200">
            <a:latin typeface="Aptos" panose="020B0004020202020204" pitchFamily="34" charset="0"/>
          </a:endParaRPr>
        </a:p>
      </dsp:txBody>
      <dsp:txXfrm>
        <a:off x="1768288" y="202513"/>
        <a:ext cx="382059" cy="229159"/>
      </dsp:txXfrm>
    </dsp:sp>
    <dsp:sp modelId="{5D953650-CA03-405F-B848-C2E8373F1F4C}">
      <dsp:nvSpPr>
        <dsp:cNvPr id="0" name=""/>
        <dsp:cNvSpPr/>
      </dsp:nvSpPr>
      <dsp:spPr>
        <a:xfrm>
          <a:off x="2471060" y="21315"/>
          <a:ext cx="1534041" cy="9504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 err="1">
              <a:latin typeface="Aptos" panose="020B0004020202020204" pitchFamily="34" charset="0"/>
            </a:rPr>
            <a:t>Phase</a:t>
          </a:r>
          <a:r>
            <a:rPr lang="it-IT" sz="1800" kern="1200" dirty="0">
              <a:latin typeface="Aptos" panose="020B0004020202020204" pitchFamily="34" charset="0"/>
            </a:rPr>
            <a:t> 2: Co-create</a:t>
          </a:r>
        </a:p>
      </dsp:txBody>
      <dsp:txXfrm>
        <a:off x="2471060" y="21315"/>
        <a:ext cx="1534041" cy="613616"/>
      </dsp:txXfrm>
    </dsp:sp>
    <dsp:sp modelId="{C29AC6C3-CCFF-425C-9C87-3D577735B628}">
      <dsp:nvSpPr>
        <dsp:cNvPr id="0" name=""/>
        <dsp:cNvSpPr/>
      </dsp:nvSpPr>
      <dsp:spPr>
        <a:xfrm>
          <a:off x="2785262" y="634931"/>
          <a:ext cx="1534041" cy="12672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400" kern="1200" dirty="0">
              <a:latin typeface="Aptos" panose="020B0004020202020204" pitchFamily="34" charset="0"/>
            </a:rPr>
            <a:t>Informative </a:t>
          </a:r>
          <a:r>
            <a:rPr lang="it-IT" sz="1400" kern="1200" dirty="0" err="1">
              <a:latin typeface="Aptos" panose="020B0004020202020204" pitchFamily="34" charset="0"/>
            </a:rPr>
            <a:t>modules</a:t>
          </a:r>
          <a:r>
            <a:rPr lang="it-IT" sz="1400" kern="1200" dirty="0">
              <a:latin typeface="Aptos" panose="020B0004020202020204" pitchFamily="34" charset="0"/>
            </a:rPr>
            <a:t> by </a:t>
          </a:r>
          <a:r>
            <a:rPr lang="it-IT" sz="1400" kern="1200" dirty="0" err="1">
              <a:latin typeface="Aptos" panose="020B0004020202020204" pitchFamily="34" charset="0"/>
            </a:rPr>
            <a:t>experts</a:t>
          </a:r>
          <a:r>
            <a:rPr lang="it-IT" sz="1400" kern="1200" dirty="0">
              <a:latin typeface="Aptos" panose="020B0004020202020204" pitchFamily="34" charset="0"/>
            </a:rPr>
            <a:t> to </a:t>
          </a:r>
          <a:r>
            <a:rPr lang="it-IT" sz="1400" kern="1200" dirty="0" err="1">
              <a:latin typeface="Aptos" panose="020B0004020202020204" pitchFamily="34" charset="0"/>
            </a:rPr>
            <a:t>identify</a:t>
          </a:r>
          <a:r>
            <a:rPr lang="it-IT" sz="1400" kern="1200" dirty="0">
              <a:latin typeface="Aptos" panose="020B0004020202020204" pitchFamily="34" charset="0"/>
            </a:rPr>
            <a:t> </a:t>
          </a:r>
          <a:r>
            <a:rPr lang="it-IT" sz="1400" kern="1200" dirty="0" err="1">
              <a:latin typeface="Aptos" panose="020B0004020202020204" pitchFamily="34" charset="0"/>
            </a:rPr>
            <a:t>problem</a:t>
          </a:r>
          <a:endParaRPr lang="it-IT" sz="1400" kern="1200" dirty="0">
            <a:latin typeface="Aptos" panose="020B0004020202020204" pitchFamily="34" charset="0"/>
          </a:endParaRPr>
        </a:p>
      </dsp:txBody>
      <dsp:txXfrm>
        <a:off x="2822377" y="672046"/>
        <a:ext cx="1459811" cy="1192970"/>
      </dsp:txXfrm>
    </dsp:sp>
    <dsp:sp modelId="{1917D889-5C80-41D2-888B-87143CB49A1C}">
      <dsp:nvSpPr>
        <dsp:cNvPr id="0" name=""/>
        <dsp:cNvSpPr/>
      </dsp:nvSpPr>
      <dsp:spPr>
        <a:xfrm>
          <a:off x="4237657" y="137157"/>
          <a:ext cx="493016" cy="3819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600" kern="1200">
            <a:latin typeface="Aptos" panose="020B0004020202020204" pitchFamily="34" charset="0"/>
          </a:endParaRPr>
        </a:p>
      </dsp:txBody>
      <dsp:txXfrm>
        <a:off x="4237657" y="213543"/>
        <a:ext cx="378437" cy="229159"/>
      </dsp:txXfrm>
    </dsp:sp>
    <dsp:sp modelId="{C17D5570-B83B-4BDE-9F49-5E7016E1EA45}">
      <dsp:nvSpPr>
        <dsp:cNvPr id="0" name=""/>
        <dsp:cNvSpPr/>
      </dsp:nvSpPr>
      <dsp:spPr>
        <a:xfrm>
          <a:off x="4935322" y="21315"/>
          <a:ext cx="1534041" cy="9504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 err="1">
              <a:latin typeface="Aptos" panose="020B0004020202020204" pitchFamily="34" charset="0"/>
            </a:rPr>
            <a:t>Phase</a:t>
          </a:r>
          <a:r>
            <a:rPr lang="it-IT" sz="1800" kern="1200" dirty="0">
              <a:latin typeface="Aptos" panose="020B0004020202020204" pitchFamily="34" charset="0"/>
            </a:rPr>
            <a:t> 3: </a:t>
          </a:r>
          <a:r>
            <a:rPr lang="it-IT" sz="1800" kern="1200" dirty="0" err="1">
              <a:latin typeface="Aptos" panose="020B0004020202020204" pitchFamily="34" charset="0"/>
            </a:rPr>
            <a:t>Explore</a:t>
          </a:r>
          <a:endParaRPr lang="it-IT" sz="1800" kern="1200" dirty="0">
            <a:latin typeface="Aptos" panose="020B0004020202020204" pitchFamily="34" charset="0"/>
          </a:endParaRPr>
        </a:p>
      </dsp:txBody>
      <dsp:txXfrm>
        <a:off x="4935322" y="21315"/>
        <a:ext cx="1534041" cy="613616"/>
      </dsp:txXfrm>
    </dsp:sp>
    <dsp:sp modelId="{ECFCCDAB-EDB9-426F-A844-F87094563973}">
      <dsp:nvSpPr>
        <dsp:cNvPr id="0" name=""/>
        <dsp:cNvSpPr/>
      </dsp:nvSpPr>
      <dsp:spPr>
        <a:xfrm>
          <a:off x="5249523" y="634931"/>
          <a:ext cx="1534041" cy="12672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400" kern="1200" dirty="0">
              <a:latin typeface="Aptos" panose="020B0004020202020204" pitchFamily="34" charset="0"/>
            </a:rPr>
            <a:t>With support of </a:t>
          </a:r>
          <a:r>
            <a:rPr lang="it-IT" sz="1400" kern="1200" dirty="0" err="1">
              <a:latin typeface="Aptos" panose="020B0004020202020204" pitchFamily="34" charset="0"/>
            </a:rPr>
            <a:t>experts</a:t>
          </a:r>
          <a:r>
            <a:rPr lang="it-IT" sz="1400" kern="1200" dirty="0">
              <a:latin typeface="Aptos" panose="020B0004020202020204" pitchFamily="34" charset="0"/>
            </a:rPr>
            <a:t>, project </a:t>
          </a:r>
          <a:r>
            <a:rPr lang="it-IT" sz="1400" kern="1200" dirty="0" err="1">
              <a:latin typeface="Aptos" panose="020B0004020202020204" pitchFamily="34" charset="0"/>
            </a:rPr>
            <a:t>ideas</a:t>
          </a:r>
          <a:r>
            <a:rPr lang="it-IT" sz="1400" kern="1200" dirty="0">
              <a:latin typeface="Aptos" panose="020B0004020202020204" pitchFamily="34" charset="0"/>
            </a:rPr>
            <a:t> design and </a:t>
          </a:r>
          <a:r>
            <a:rPr lang="it-IT" sz="1400" kern="1200" dirty="0" err="1">
              <a:latin typeface="Aptos" panose="020B0004020202020204" pitchFamily="34" charset="0"/>
            </a:rPr>
            <a:t>realisation</a:t>
          </a:r>
          <a:r>
            <a:rPr lang="it-IT" sz="1400" kern="1200" dirty="0">
              <a:latin typeface="Aptos" panose="020B0004020202020204" pitchFamily="34" charset="0"/>
            </a:rPr>
            <a:t> </a:t>
          </a:r>
        </a:p>
      </dsp:txBody>
      <dsp:txXfrm>
        <a:off x="5286638" y="672046"/>
        <a:ext cx="1459811" cy="1192970"/>
      </dsp:txXfrm>
    </dsp:sp>
    <dsp:sp modelId="{4A54E03E-C7D4-4C74-9543-0D79A5179545}">
      <dsp:nvSpPr>
        <dsp:cNvPr id="0" name=""/>
        <dsp:cNvSpPr/>
      </dsp:nvSpPr>
      <dsp:spPr>
        <a:xfrm>
          <a:off x="6701919" y="137157"/>
          <a:ext cx="493016" cy="3819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600" kern="1200">
            <a:latin typeface="Aptos" panose="020B0004020202020204" pitchFamily="34" charset="0"/>
          </a:endParaRPr>
        </a:p>
      </dsp:txBody>
      <dsp:txXfrm>
        <a:off x="6701919" y="213543"/>
        <a:ext cx="378437" cy="229159"/>
      </dsp:txXfrm>
    </dsp:sp>
    <dsp:sp modelId="{131340AA-B5D7-418C-B5F0-7913A4C07274}">
      <dsp:nvSpPr>
        <dsp:cNvPr id="0" name=""/>
        <dsp:cNvSpPr/>
      </dsp:nvSpPr>
      <dsp:spPr>
        <a:xfrm>
          <a:off x="7399584" y="21315"/>
          <a:ext cx="1534041" cy="9504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 err="1">
              <a:latin typeface="Aptos" panose="020B0004020202020204" pitchFamily="34" charset="0"/>
            </a:rPr>
            <a:t>Phase</a:t>
          </a:r>
          <a:r>
            <a:rPr lang="it-IT" sz="1800" kern="1200" dirty="0">
              <a:latin typeface="Aptos" panose="020B0004020202020204" pitchFamily="34" charset="0"/>
            </a:rPr>
            <a:t> 4: Experiment </a:t>
          </a:r>
        </a:p>
      </dsp:txBody>
      <dsp:txXfrm>
        <a:off x="7399584" y="21315"/>
        <a:ext cx="1534041" cy="613616"/>
      </dsp:txXfrm>
    </dsp:sp>
    <dsp:sp modelId="{38A63581-A14F-4FAB-8233-4D9C03967BDD}">
      <dsp:nvSpPr>
        <dsp:cNvPr id="0" name=""/>
        <dsp:cNvSpPr/>
      </dsp:nvSpPr>
      <dsp:spPr>
        <a:xfrm>
          <a:off x="7713785" y="634931"/>
          <a:ext cx="1534041" cy="12672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500" kern="1200" dirty="0" err="1">
              <a:latin typeface="Aptos" panose="020B0004020202020204" pitchFamily="34" charset="0"/>
            </a:rPr>
            <a:t>Fieldtrips</a:t>
          </a:r>
          <a:r>
            <a:rPr lang="it-IT" sz="1500" kern="1200" dirty="0">
              <a:latin typeface="Aptos" panose="020B0004020202020204" pitchFamily="34" charset="0"/>
            </a:rPr>
            <a:t> and </a:t>
          </a:r>
          <a:r>
            <a:rPr lang="it-IT" sz="1500" kern="1200" dirty="0" err="1">
              <a:latin typeface="Aptos" panose="020B0004020202020204" pitchFamily="34" charset="0"/>
            </a:rPr>
            <a:t>finetuning</a:t>
          </a:r>
          <a:r>
            <a:rPr lang="it-IT" sz="1500" kern="1200" dirty="0">
              <a:latin typeface="Aptos" panose="020B0004020202020204" pitchFamily="34" charset="0"/>
            </a:rPr>
            <a:t> of products</a:t>
          </a:r>
        </a:p>
      </dsp:txBody>
      <dsp:txXfrm>
        <a:off x="7750900" y="672046"/>
        <a:ext cx="1459811" cy="1192970"/>
      </dsp:txXfrm>
    </dsp:sp>
    <dsp:sp modelId="{AD750A4F-EC07-4D57-8C2C-E7D1859D0046}">
      <dsp:nvSpPr>
        <dsp:cNvPr id="0" name=""/>
        <dsp:cNvSpPr/>
      </dsp:nvSpPr>
      <dsp:spPr>
        <a:xfrm>
          <a:off x="9166181" y="137157"/>
          <a:ext cx="493016" cy="3819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600" kern="1200">
            <a:latin typeface="Aptos" panose="020B0004020202020204" pitchFamily="34" charset="0"/>
          </a:endParaRPr>
        </a:p>
      </dsp:txBody>
      <dsp:txXfrm>
        <a:off x="9166181" y="213543"/>
        <a:ext cx="378437" cy="229159"/>
      </dsp:txXfrm>
    </dsp:sp>
    <dsp:sp modelId="{3D79C053-B152-461B-B1D6-3C3F2B863059}">
      <dsp:nvSpPr>
        <dsp:cNvPr id="0" name=""/>
        <dsp:cNvSpPr/>
      </dsp:nvSpPr>
      <dsp:spPr>
        <a:xfrm>
          <a:off x="9863846" y="21315"/>
          <a:ext cx="1534041" cy="9504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 err="1">
              <a:latin typeface="Aptos" panose="020B0004020202020204" pitchFamily="34" charset="0"/>
            </a:rPr>
            <a:t>Phase</a:t>
          </a:r>
          <a:r>
            <a:rPr lang="it-IT" sz="1800" kern="1200" dirty="0">
              <a:latin typeface="Aptos" panose="020B0004020202020204" pitchFamily="34" charset="0"/>
            </a:rPr>
            <a:t> 5: </a:t>
          </a:r>
          <a:r>
            <a:rPr lang="it-IT" sz="1800" kern="1200" dirty="0" err="1">
              <a:latin typeface="Aptos" panose="020B0004020202020204" pitchFamily="34" charset="0"/>
            </a:rPr>
            <a:t>Reflect</a:t>
          </a:r>
          <a:r>
            <a:rPr lang="it-IT" sz="1800" kern="1200" dirty="0">
              <a:latin typeface="Aptos" panose="020B0004020202020204" pitchFamily="34" charset="0"/>
            </a:rPr>
            <a:t> and Share</a:t>
          </a:r>
        </a:p>
      </dsp:txBody>
      <dsp:txXfrm>
        <a:off x="9863846" y="21315"/>
        <a:ext cx="1534041" cy="613616"/>
      </dsp:txXfrm>
    </dsp:sp>
    <dsp:sp modelId="{E98EE039-FFC2-4B70-95B0-E99B23EB338A}">
      <dsp:nvSpPr>
        <dsp:cNvPr id="0" name=""/>
        <dsp:cNvSpPr/>
      </dsp:nvSpPr>
      <dsp:spPr>
        <a:xfrm>
          <a:off x="10184843" y="656246"/>
          <a:ext cx="1534041" cy="12672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400" kern="1200" dirty="0" err="1">
              <a:latin typeface="Aptos" panose="020B0004020202020204" pitchFamily="34" charset="0"/>
            </a:rPr>
            <a:t>Dissemination</a:t>
          </a:r>
          <a:r>
            <a:rPr lang="it-IT" sz="1400" kern="1200" dirty="0">
              <a:latin typeface="Aptos" panose="020B0004020202020204" pitchFamily="34" charset="0"/>
            </a:rPr>
            <a:t> and </a:t>
          </a:r>
          <a:r>
            <a:rPr lang="it-IT" sz="1400" kern="1200" dirty="0" err="1">
              <a:latin typeface="Aptos" panose="020B0004020202020204" pitchFamily="34" charset="0"/>
            </a:rPr>
            <a:t>evaluation</a:t>
          </a:r>
          <a:r>
            <a:rPr lang="it-IT" sz="1400" kern="1200" dirty="0">
              <a:latin typeface="Aptos" panose="020B0004020202020204" pitchFamily="34" charset="0"/>
            </a:rPr>
            <a:t> with school community</a:t>
          </a:r>
        </a:p>
      </dsp:txBody>
      <dsp:txXfrm>
        <a:off x="10221958" y="693361"/>
        <a:ext cx="1459811" cy="11929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C160EF-2055-9E45-A152-AD65D2A8848D}" type="datetimeFigureOut">
              <a:rPr lang="fr-FR" smtClean="0"/>
              <a:t>02/10/2024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1D3C8A-4FBA-3446-9053-BBCD18BF947A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34487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1D3C8A-4FBA-3446-9053-BBCD18BF947A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76619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it-IT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Durante il percorso, gli/le alunni e le docenti hanno collaborato con esperti esterni (centri di ricerca, organizzazioni internazionali, università, organizzazioni civili) e attraverso la metodologia del living lab hanno ideato e co-creato tre prodotti di apprendimento, innovativi e replicabili.</a:t>
            </a: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it-IT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con INAIL hanno realizzato un calendario annuale incentrato sulle giornate dedicate alla sostenibilità tramite disegni e contenuti multimediali</a:t>
            </a: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it-IT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con ISPRA hanno realizzato un Junk-Journal (diario tematico) con materiali di recupero sul tema della spiaggia ecologica e la valorizzazione del materiale di scarto</a:t>
            </a:r>
          </a:p>
          <a:p>
            <a:pPr marL="342900" lvl="0" indent="-342900" algn="just">
              <a:lnSpc>
                <a:spcPct val="115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it-IT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con ENEA hanno realizzato una casetta con materiali di recupero per lo scambio di libri e fumetti legandola all'economia circolare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1D3C8A-4FBA-3446-9053-BBCD18BF947A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36916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1D3C8A-4FBA-3446-9053-BBCD18BF947A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22270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71550" lvl="2" indent="-342900">
              <a:buAutoNum type="arabicPeriod"/>
            </a:pPr>
            <a:r>
              <a:rPr lang="en-US" sz="1200" dirty="0">
                <a:solidFill>
                  <a:schemeClr val="tx1"/>
                </a:solidFill>
                <a:latin typeface="+mj-lt"/>
              </a:rPr>
              <a:t>Trends, challenges and jobs (e.g. researchers, FAO), by presenting tasks and mission of the organizations, promoting awareness of being agents of change for a sustainable future (e.g. Food Heroes for Food Day). </a:t>
            </a:r>
          </a:p>
          <a:p>
            <a:pPr marL="971550" lvl="2" indent="-342900">
              <a:buAutoNum type="arabicPeriod"/>
            </a:pPr>
            <a:r>
              <a:rPr lang="en-US" sz="1200" dirty="0">
                <a:solidFill>
                  <a:schemeClr val="tx1"/>
                </a:solidFill>
                <a:latin typeface="+mj-lt"/>
              </a:rPr>
              <a:t>Importance of processes and sustainable </a:t>
            </a:r>
            <a:r>
              <a:rPr lang="en-US" sz="1200" dirty="0" err="1">
                <a:solidFill>
                  <a:schemeClr val="tx1"/>
                </a:solidFill>
                <a:latin typeface="+mj-lt"/>
              </a:rPr>
              <a:t>behaviours</a:t>
            </a:r>
            <a:r>
              <a:rPr lang="en-US" sz="1200" dirty="0">
                <a:solidFill>
                  <a:schemeClr val="tx1"/>
                </a:solidFill>
                <a:latin typeface="+mj-lt"/>
              </a:rPr>
              <a:t> (ecological transitions processes, food waste reduction, microplastics, etc.)</a:t>
            </a:r>
          </a:p>
          <a:p>
            <a:pPr marL="971550" lvl="2" indent="-342900">
              <a:buAutoNum type="arabicPeriod"/>
            </a:pPr>
            <a:r>
              <a:rPr lang="en-US" sz="1200" dirty="0">
                <a:solidFill>
                  <a:schemeClr val="tx1"/>
                </a:solidFill>
                <a:latin typeface="+mj-lt"/>
              </a:rPr>
              <a:t>Key transversal skills (personal initiative, critical thinking, problem solving, design thinking, creativity, teamwork, communication, leadership, ethical and entrepreneurial mindset)</a:t>
            </a:r>
            <a:endParaRPr lang="en-US" sz="1200" dirty="0">
              <a:latin typeface="+mj-lt"/>
            </a:endParaRP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1D3C8A-4FBA-3446-9053-BBCD18BF947A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54373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latin typeface="+mj-lt"/>
              </a:rPr>
              <a:t>“Food waste reduction”</a:t>
            </a:r>
            <a:r>
              <a:rPr lang="en-US" sz="1200" dirty="0">
                <a:latin typeface="+mj-lt"/>
              </a:rPr>
              <a:t> as interesting topic for students and teachers – to be deepened in the </a:t>
            </a:r>
            <a:r>
              <a:rPr lang="en-US" sz="1200" b="1" dirty="0">
                <a:latin typeface="+mj-lt"/>
              </a:rPr>
              <a:t>mature phase 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1D3C8A-4FBA-3446-9053-BBCD18BF947A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87032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1D3C8A-4FBA-3446-9053-BBCD18BF947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1406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Cover 1"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38976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in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DDA8245-CD3B-AAB0-DABA-02B8B0331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871" y="655932"/>
            <a:ext cx="9330311" cy="690562"/>
          </a:xfrm>
          <a:prstGeom prst="rect">
            <a:avLst/>
          </a:prstGeom>
        </p:spPr>
        <p:txBody>
          <a:bodyPr anchor="b"/>
          <a:lstStyle>
            <a:lvl1pPr>
              <a:defRPr sz="4500" b="0" i="0">
                <a:solidFill>
                  <a:srgbClr val="D8368E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GB" noProof="0" dirty="0"/>
              <a:t>Main Title</a:t>
            </a:r>
          </a:p>
        </p:txBody>
      </p:sp>
      <p:sp>
        <p:nvSpPr>
          <p:cNvPr id="4" name="Espace réservé du texte 6">
            <a:extLst>
              <a:ext uri="{FF2B5EF4-FFF2-40B4-BE49-F238E27FC236}">
                <a16:creationId xmlns:a16="http://schemas.microsoft.com/office/drawing/2014/main" id="{16151546-CE35-5B73-5B8E-21738DB8CA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3112" y="1708217"/>
            <a:ext cx="9329057" cy="4891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2800" b="0" i="0" kern="1200" dirty="0">
                <a:solidFill>
                  <a:srgbClr val="485AA7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GB" noProof="0" dirty="0"/>
              <a:t>Heading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77E8DE4-C73A-4FEB-CCC5-9F3AA608B360}"/>
              </a:ext>
            </a:extLst>
          </p:cNvPr>
          <p:cNvGrpSpPr/>
          <p:nvPr userDrawn="1"/>
        </p:nvGrpSpPr>
        <p:grpSpPr>
          <a:xfrm>
            <a:off x="461871" y="1302566"/>
            <a:ext cx="3141896" cy="234737"/>
            <a:chOff x="1529778" y="1902472"/>
            <a:chExt cx="1599117" cy="23473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91A533D-3640-8B15-7DAD-478DAFEE8B1A}"/>
                </a:ext>
              </a:extLst>
            </p:cNvPr>
            <p:cNvSpPr/>
            <p:nvPr userDrawn="1"/>
          </p:nvSpPr>
          <p:spPr>
            <a:xfrm>
              <a:off x="1529778" y="1902472"/>
              <a:ext cx="1551447" cy="117009"/>
            </a:xfrm>
            <a:prstGeom prst="rect">
              <a:avLst/>
            </a:prstGeom>
            <a:solidFill>
              <a:srgbClr val="56C4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1CF746D-B8E5-6DFA-D528-BA51C8245D8B}"/>
                </a:ext>
              </a:extLst>
            </p:cNvPr>
            <p:cNvSpPr/>
            <p:nvPr userDrawn="1"/>
          </p:nvSpPr>
          <p:spPr>
            <a:xfrm>
              <a:off x="1682178" y="2020200"/>
              <a:ext cx="1446717" cy="117009"/>
            </a:xfrm>
            <a:prstGeom prst="rect">
              <a:avLst/>
            </a:prstGeom>
            <a:solidFill>
              <a:srgbClr val="E6BC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FF7DB831-F48B-6B44-68C2-471408386190}"/>
              </a:ext>
            </a:extLst>
          </p:cNvPr>
          <p:cNvSpPr/>
          <p:nvPr userDrawn="1"/>
        </p:nvSpPr>
        <p:spPr>
          <a:xfrm rot="16200000">
            <a:off x="216933" y="1894300"/>
            <a:ext cx="372867" cy="117009"/>
          </a:xfrm>
          <a:prstGeom prst="rect">
            <a:avLst/>
          </a:prstGeom>
          <a:solidFill>
            <a:srgbClr val="48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1DF6D3D7-E19E-F7FC-2E15-DC75992A86AB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825329339"/>
              </p:ext>
            </p:extLst>
          </p:nvPr>
        </p:nvGraphicFramePr>
        <p:xfrm>
          <a:off x="515938" y="2295248"/>
          <a:ext cx="9276245" cy="13154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5249">
                  <a:extLst>
                    <a:ext uri="{9D8B030D-6E8A-4147-A177-3AD203B41FA5}">
                      <a16:colId xmlns:a16="http://schemas.microsoft.com/office/drawing/2014/main" val="1422913674"/>
                    </a:ext>
                  </a:extLst>
                </a:gridCol>
                <a:gridCol w="1855249">
                  <a:extLst>
                    <a:ext uri="{9D8B030D-6E8A-4147-A177-3AD203B41FA5}">
                      <a16:colId xmlns:a16="http://schemas.microsoft.com/office/drawing/2014/main" val="3081561733"/>
                    </a:ext>
                  </a:extLst>
                </a:gridCol>
                <a:gridCol w="1855249">
                  <a:extLst>
                    <a:ext uri="{9D8B030D-6E8A-4147-A177-3AD203B41FA5}">
                      <a16:colId xmlns:a16="http://schemas.microsoft.com/office/drawing/2014/main" val="1903858569"/>
                    </a:ext>
                  </a:extLst>
                </a:gridCol>
                <a:gridCol w="1855249">
                  <a:extLst>
                    <a:ext uri="{9D8B030D-6E8A-4147-A177-3AD203B41FA5}">
                      <a16:colId xmlns:a16="http://schemas.microsoft.com/office/drawing/2014/main" val="1707257236"/>
                    </a:ext>
                  </a:extLst>
                </a:gridCol>
                <a:gridCol w="1855249">
                  <a:extLst>
                    <a:ext uri="{9D8B030D-6E8A-4147-A177-3AD203B41FA5}">
                      <a16:colId xmlns:a16="http://schemas.microsoft.com/office/drawing/2014/main" val="529425214"/>
                    </a:ext>
                  </a:extLst>
                </a:gridCol>
              </a:tblGrid>
              <a:tr h="657730">
                <a:tc>
                  <a:txBody>
                    <a:bodyPr/>
                    <a:lstStyle/>
                    <a:p>
                      <a:r>
                        <a:rPr lang="en-US" dirty="0">
                          <a:latin typeface="Franklin Gothic Book" panose="020B0503020102020204" pitchFamily="34" charset="0"/>
                        </a:rPr>
                        <a:t>Text</a:t>
                      </a:r>
                      <a:endParaRPr lang="en-BE" dirty="0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BE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BE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BE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BE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4772200"/>
                  </a:ext>
                </a:extLst>
              </a:tr>
              <a:tr h="657730">
                <a:tc>
                  <a:txBody>
                    <a:bodyPr/>
                    <a:lstStyle/>
                    <a:p>
                      <a:r>
                        <a:rPr lang="en-US" dirty="0">
                          <a:latin typeface="Franklin Gothic Book" panose="020B0503020102020204" pitchFamily="34" charset="0"/>
                        </a:rPr>
                        <a:t>Text</a:t>
                      </a:r>
                      <a:endParaRPr lang="en-BE" dirty="0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BE" dirty="0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BE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BE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BE" dirty="0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27053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927615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5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BB554D0-6F16-2540-93AE-CFDEFB12828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79461" y="2321821"/>
            <a:ext cx="5087962" cy="353496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 dirty="0"/>
              <a:t>Body Text</a:t>
            </a:r>
          </a:p>
        </p:txBody>
      </p:sp>
      <p:sp>
        <p:nvSpPr>
          <p:cNvPr id="12" name="Espace réservé pour une image  2">
            <a:extLst>
              <a:ext uri="{FF2B5EF4-FFF2-40B4-BE49-F238E27FC236}">
                <a16:creationId xmlns:a16="http://schemas.microsoft.com/office/drawing/2014/main" id="{00975EC5-7CFE-1442-B00F-7907A06874B0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6030410" y="1693084"/>
            <a:ext cx="5243332" cy="39701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noProof="0" dirty="0"/>
              <a:t>Insert image</a:t>
            </a:r>
          </a:p>
        </p:txBody>
      </p:sp>
      <p:sp>
        <p:nvSpPr>
          <p:cNvPr id="13" name="Espace réservé du texte 2">
            <a:extLst>
              <a:ext uri="{FF2B5EF4-FFF2-40B4-BE49-F238E27FC236}">
                <a16:creationId xmlns:a16="http://schemas.microsoft.com/office/drawing/2014/main" id="{13AD0C38-1BFE-1446-86A0-DE274FD04C34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931394" y="5765882"/>
            <a:ext cx="5087962" cy="27591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 dirty="0"/>
              <a:t>Image Caption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20D4206F-CC7E-AB26-44FD-449A5B6268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871" y="655932"/>
            <a:ext cx="9330311" cy="690562"/>
          </a:xfrm>
          <a:prstGeom prst="rect">
            <a:avLst/>
          </a:prstGeom>
        </p:spPr>
        <p:txBody>
          <a:bodyPr anchor="b"/>
          <a:lstStyle>
            <a:lvl1pPr>
              <a:defRPr sz="4500" b="0" i="0">
                <a:solidFill>
                  <a:srgbClr val="D8368E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GB" noProof="0" dirty="0"/>
              <a:t>Main Title</a:t>
            </a:r>
          </a:p>
        </p:txBody>
      </p:sp>
      <p:sp>
        <p:nvSpPr>
          <p:cNvPr id="6" name="Espace réservé du texte 6">
            <a:extLst>
              <a:ext uri="{FF2B5EF4-FFF2-40B4-BE49-F238E27FC236}">
                <a16:creationId xmlns:a16="http://schemas.microsoft.com/office/drawing/2014/main" id="{9EB6A128-9FC4-69F6-F9C7-B2D68208814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3112" y="1708217"/>
            <a:ext cx="9329057" cy="4891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2800" b="0" i="0" kern="1200" dirty="0">
                <a:solidFill>
                  <a:srgbClr val="485AA7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GB" noProof="0" dirty="0"/>
              <a:t>Heading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3A75AAB-A191-FE64-DF80-5BAA5BADA2E7}"/>
              </a:ext>
            </a:extLst>
          </p:cNvPr>
          <p:cNvGrpSpPr/>
          <p:nvPr userDrawn="1"/>
        </p:nvGrpSpPr>
        <p:grpSpPr>
          <a:xfrm>
            <a:off x="461871" y="1302566"/>
            <a:ext cx="3141896" cy="234737"/>
            <a:chOff x="1529778" y="1902472"/>
            <a:chExt cx="1599117" cy="23473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43A491D-EB80-EC03-93E2-0F3909BFFE90}"/>
                </a:ext>
              </a:extLst>
            </p:cNvPr>
            <p:cNvSpPr/>
            <p:nvPr userDrawn="1"/>
          </p:nvSpPr>
          <p:spPr>
            <a:xfrm>
              <a:off x="1529778" y="1902472"/>
              <a:ext cx="1551447" cy="117009"/>
            </a:xfrm>
            <a:prstGeom prst="rect">
              <a:avLst/>
            </a:prstGeom>
            <a:solidFill>
              <a:srgbClr val="56C4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EB21C6D-2C8B-ACE2-AD33-C49F2DE91FA8}"/>
                </a:ext>
              </a:extLst>
            </p:cNvPr>
            <p:cNvSpPr/>
            <p:nvPr userDrawn="1"/>
          </p:nvSpPr>
          <p:spPr>
            <a:xfrm>
              <a:off x="1682178" y="2020200"/>
              <a:ext cx="1446717" cy="117009"/>
            </a:xfrm>
            <a:prstGeom prst="rect">
              <a:avLst/>
            </a:prstGeom>
            <a:solidFill>
              <a:srgbClr val="E6BC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2DC85003-CC22-336F-AC20-270BFD0FEDF9}"/>
              </a:ext>
            </a:extLst>
          </p:cNvPr>
          <p:cNvSpPr/>
          <p:nvPr userDrawn="1"/>
        </p:nvSpPr>
        <p:spPr>
          <a:xfrm rot="16200000">
            <a:off x="216933" y="1894300"/>
            <a:ext cx="372867" cy="117009"/>
          </a:xfrm>
          <a:prstGeom prst="rect">
            <a:avLst/>
          </a:prstGeom>
          <a:solidFill>
            <a:srgbClr val="48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" name="Frame 10">
            <a:extLst>
              <a:ext uri="{FF2B5EF4-FFF2-40B4-BE49-F238E27FC236}">
                <a16:creationId xmlns:a16="http://schemas.microsoft.com/office/drawing/2014/main" id="{7930939C-BAFE-AAC9-15C8-3D4F75165404}"/>
              </a:ext>
            </a:extLst>
          </p:cNvPr>
          <p:cNvSpPr/>
          <p:nvPr userDrawn="1"/>
        </p:nvSpPr>
        <p:spPr>
          <a:xfrm>
            <a:off x="6030410" y="1693084"/>
            <a:ext cx="5449427" cy="4051134"/>
          </a:xfrm>
          <a:prstGeom prst="frame">
            <a:avLst>
              <a:gd name="adj1" fmla="val 2872"/>
            </a:avLst>
          </a:prstGeom>
          <a:solidFill>
            <a:srgbClr val="E6BC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849F44B-B555-E39B-373C-D9B5201F065A}"/>
              </a:ext>
            </a:extLst>
          </p:cNvPr>
          <p:cNvSpPr/>
          <p:nvPr userDrawn="1"/>
        </p:nvSpPr>
        <p:spPr>
          <a:xfrm rot="16200000">
            <a:off x="10294629" y="4595876"/>
            <a:ext cx="2259666" cy="240764"/>
          </a:xfrm>
          <a:prstGeom prst="rect">
            <a:avLst/>
          </a:prstGeom>
          <a:solidFill>
            <a:srgbClr val="E435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9477523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5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pour une image  2">
            <a:extLst>
              <a:ext uri="{FF2B5EF4-FFF2-40B4-BE49-F238E27FC236}">
                <a16:creationId xmlns:a16="http://schemas.microsoft.com/office/drawing/2014/main" id="{1BA55746-6B2C-EB47-8B21-C5CF278CF219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578734" y="752354"/>
            <a:ext cx="9144000" cy="49886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noProof="0" dirty="0"/>
              <a:t>Insert image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A2772D3-7046-4D44-9E27-AC0E8D02307F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3672527" y="5749810"/>
            <a:ext cx="6156434" cy="275916"/>
          </a:xfrm>
          <a:prstGeom prst="rect">
            <a:avLst/>
          </a:prstGeo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Image </a:t>
            </a:r>
            <a:r>
              <a:rPr lang="fr-FR" dirty="0" err="1"/>
              <a:t>Caption</a:t>
            </a:r>
            <a:endParaRPr lang="fr-FR" dirty="0"/>
          </a:p>
        </p:txBody>
      </p:sp>
      <p:sp>
        <p:nvSpPr>
          <p:cNvPr id="4" name="Frame 3">
            <a:extLst>
              <a:ext uri="{FF2B5EF4-FFF2-40B4-BE49-F238E27FC236}">
                <a16:creationId xmlns:a16="http://schemas.microsoft.com/office/drawing/2014/main" id="{2785E662-8A15-05FB-C8EC-AE126B9F4E5F}"/>
              </a:ext>
            </a:extLst>
          </p:cNvPr>
          <p:cNvSpPr/>
          <p:nvPr userDrawn="1"/>
        </p:nvSpPr>
        <p:spPr>
          <a:xfrm>
            <a:off x="578734" y="752354"/>
            <a:ext cx="9198312" cy="4988689"/>
          </a:xfrm>
          <a:prstGeom prst="frame">
            <a:avLst>
              <a:gd name="adj1" fmla="val 1972"/>
            </a:avLst>
          </a:prstGeom>
          <a:solidFill>
            <a:srgbClr val="E6BC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544632-4613-379F-218F-BC35551678E3}"/>
              </a:ext>
            </a:extLst>
          </p:cNvPr>
          <p:cNvSpPr/>
          <p:nvPr userDrawn="1"/>
        </p:nvSpPr>
        <p:spPr>
          <a:xfrm rot="16200000">
            <a:off x="8592901" y="4107331"/>
            <a:ext cx="2259666" cy="240764"/>
          </a:xfrm>
          <a:prstGeom prst="rect">
            <a:avLst/>
          </a:prstGeom>
          <a:solidFill>
            <a:srgbClr val="E435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4234161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5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+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BB554D0-6F16-2540-93AE-CFDEFB12828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79461" y="2321821"/>
            <a:ext cx="5087962" cy="353496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 dirty="0"/>
              <a:t>Body Text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20D4206F-CC7E-AB26-44FD-449A5B6268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871" y="655932"/>
            <a:ext cx="9330311" cy="690562"/>
          </a:xfrm>
          <a:prstGeom prst="rect">
            <a:avLst/>
          </a:prstGeom>
        </p:spPr>
        <p:txBody>
          <a:bodyPr anchor="b"/>
          <a:lstStyle>
            <a:lvl1pPr>
              <a:defRPr sz="4500" b="0" i="0">
                <a:solidFill>
                  <a:srgbClr val="D8368E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GB" noProof="0" dirty="0"/>
              <a:t>Main Title</a:t>
            </a:r>
          </a:p>
        </p:txBody>
      </p:sp>
      <p:sp>
        <p:nvSpPr>
          <p:cNvPr id="6" name="Espace réservé du texte 6">
            <a:extLst>
              <a:ext uri="{FF2B5EF4-FFF2-40B4-BE49-F238E27FC236}">
                <a16:creationId xmlns:a16="http://schemas.microsoft.com/office/drawing/2014/main" id="{9EB6A128-9FC4-69F6-F9C7-B2D68208814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3112" y="1708217"/>
            <a:ext cx="9329057" cy="4891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2800" b="0" i="0" kern="1200" dirty="0">
                <a:solidFill>
                  <a:srgbClr val="485AA7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GB" noProof="0" dirty="0"/>
              <a:t>Heading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3A75AAB-A191-FE64-DF80-5BAA5BADA2E7}"/>
              </a:ext>
            </a:extLst>
          </p:cNvPr>
          <p:cNvGrpSpPr/>
          <p:nvPr userDrawn="1"/>
        </p:nvGrpSpPr>
        <p:grpSpPr>
          <a:xfrm>
            <a:off x="461871" y="1302566"/>
            <a:ext cx="3141896" cy="234737"/>
            <a:chOff x="1529778" y="1902472"/>
            <a:chExt cx="1599117" cy="23473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43A491D-EB80-EC03-93E2-0F3909BFFE90}"/>
                </a:ext>
              </a:extLst>
            </p:cNvPr>
            <p:cNvSpPr/>
            <p:nvPr userDrawn="1"/>
          </p:nvSpPr>
          <p:spPr>
            <a:xfrm>
              <a:off x="1529778" y="1902472"/>
              <a:ext cx="1551447" cy="117009"/>
            </a:xfrm>
            <a:prstGeom prst="rect">
              <a:avLst/>
            </a:prstGeom>
            <a:solidFill>
              <a:srgbClr val="56C4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EB21C6D-2C8B-ACE2-AD33-C49F2DE91FA8}"/>
                </a:ext>
              </a:extLst>
            </p:cNvPr>
            <p:cNvSpPr/>
            <p:nvPr userDrawn="1"/>
          </p:nvSpPr>
          <p:spPr>
            <a:xfrm>
              <a:off x="1682178" y="2020200"/>
              <a:ext cx="1446717" cy="117009"/>
            </a:xfrm>
            <a:prstGeom prst="rect">
              <a:avLst/>
            </a:prstGeom>
            <a:solidFill>
              <a:srgbClr val="E6BC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2DC85003-CC22-336F-AC20-270BFD0FEDF9}"/>
              </a:ext>
            </a:extLst>
          </p:cNvPr>
          <p:cNvSpPr/>
          <p:nvPr userDrawn="1"/>
        </p:nvSpPr>
        <p:spPr>
          <a:xfrm rot="16200000">
            <a:off x="216933" y="1894300"/>
            <a:ext cx="372867" cy="117009"/>
          </a:xfrm>
          <a:prstGeom prst="rect">
            <a:avLst/>
          </a:prstGeom>
          <a:solidFill>
            <a:srgbClr val="48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9DB58345-D97E-3D2A-D9DB-93AC82AE202E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4280121709"/>
              </p:ext>
            </p:extLst>
          </p:nvPr>
        </p:nvGraphicFramePr>
        <p:xfrm>
          <a:off x="6092851" y="2323383"/>
          <a:ext cx="5831840" cy="35349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517174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5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+ Pie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BB554D0-6F16-2540-93AE-CFDEFB12828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79461" y="2321821"/>
            <a:ext cx="5087962" cy="353496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 dirty="0"/>
              <a:t>Body Text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20D4206F-CC7E-AB26-44FD-449A5B6268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871" y="655932"/>
            <a:ext cx="9330311" cy="690562"/>
          </a:xfrm>
          <a:prstGeom prst="rect">
            <a:avLst/>
          </a:prstGeom>
        </p:spPr>
        <p:txBody>
          <a:bodyPr anchor="b"/>
          <a:lstStyle>
            <a:lvl1pPr>
              <a:defRPr sz="4500" b="0" i="0">
                <a:solidFill>
                  <a:srgbClr val="D8368E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GB" noProof="0" dirty="0"/>
              <a:t>Main Title</a:t>
            </a:r>
          </a:p>
        </p:txBody>
      </p:sp>
      <p:sp>
        <p:nvSpPr>
          <p:cNvPr id="6" name="Espace réservé du texte 6">
            <a:extLst>
              <a:ext uri="{FF2B5EF4-FFF2-40B4-BE49-F238E27FC236}">
                <a16:creationId xmlns:a16="http://schemas.microsoft.com/office/drawing/2014/main" id="{9EB6A128-9FC4-69F6-F9C7-B2D68208814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3112" y="1708217"/>
            <a:ext cx="9329057" cy="4891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2800" b="0" i="0" kern="1200" dirty="0">
                <a:solidFill>
                  <a:srgbClr val="485AA7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GB" noProof="0" dirty="0"/>
              <a:t>Heading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3A75AAB-A191-FE64-DF80-5BAA5BADA2E7}"/>
              </a:ext>
            </a:extLst>
          </p:cNvPr>
          <p:cNvGrpSpPr/>
          <p:nvPr userDrawn="1"/>
        </p:nvGrpSpPr>
        <p:grpSpPr>
          <a:xfrm>
            <a:off x="461871" y="1302566"/>
            <a:ext cx="3141896" cy="234737"/>
            <a:chOff x="1529778" y="1902472"/>
            <a:chExt cx="1599117" cy="23473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43A491D-EB80-EC03-93E2-0F3909BFFE90}"/>
                </a:ext>
              </a:extLst>
            </p:cNvPr>
            <p:cNvSpPr/>
            <p:nvPr userDrawn="1"/>
          </p:nvSpPr>
          <p:spPr>
            <a:xfrm>
              <a:off x="1529778" y="1902472"/>
              <a:ext cx="1551447" cy="117009"/>
            </a:xfrm>
            <a:prstGeom prst="rect">
              <a:avLst/>
            </a:prstGeom>
            <a:solidFill>
              <a:srgbClr val="56C4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EB21C6D-2C8B-ACE2-AD33-C49F2DE91FA8}"/>
                </a:ext>
              </a:extLst>
            </p:cNvPr>
            <p:cNvSpPr/>
            <p:nvPr userDrawn="1"/>
          </p:nvSpPr>
          <p:spPr>
            <a:xfrm>
              <a:off x="1682178" y="2020200"/>
              <a:ext cx="1446717" cy="117009"/>
            </a:xfrm>
            <a:prstGeom prst="rect">
              <a:avLst/>
            </a:prstGeom>
            <a:solidFill>
              <a:srgbClr val="E6BC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2DC85003-CC22-336F-AC20-270BFD0FEDF9}"/>
              </a:ext>
            </a:extLst>
          </p:cNvPr>
          <p:cNvSpPr/>
          <p:nvPr userDrawn="1"/>
        </p:nvSpPr>
        <p:spPr>
          <a:xfrm rot="16200000">
            <a:off x="216933" y="1894300"/>
            <a:ext cx="372867" cy="117009"/>
          </a:xfrm>
          <a:prstGeom prst="rect">
            <a:avLst/>
          </a:prstGeom>
          <a:solidFill>
            <a:srgbClr val="48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9DB58345-D97E-3D2A-D9DB-93AC82AE202E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547396956"/>
              </p:ext>
            </p:extLst>
          </p:nvPr>
        </p:nvGraphicFramePr>
        <p:xfrm>
          <a:off x="6092851" y="2323383"/>
          <a:ext cx="5831840" cy="35349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656463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5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Concept Menu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6">
            <a:extLst>
              <a:ext uri="{FF2B5EF4-FFF2-40B4-BE49-F238E27FC236}">
                <a16:creationId xmlns:a16="http://schemas.microsoft.com/office/drawing/2014/main" id="{548433C8-B9B2-BC40-BA14-27047764DBC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95157" y="2549839"/>
            <a:ext cx="722141" cy="4425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2400" b="1" i="0" kern="1200" dirty="0">
                <a:solidFill>
                  <a:srgbClr val="D8368E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GB" noProof="0" dirty="0"/>
              <a:t>01.</a:t>
            </a:r>
          </a:p>
        </p:txBody>
      </p:sp>
      <p:sp>
        <p:nvSpPr>
          <p:cNvPr id="8" name="Espace réservé du texte 6">
            <a:extLst>
              <a:ext uri="{FF2B5EF4-FFF2-40B4-BE49-F238E27FC236}">
                <a16:creationId xmlns:a16="http://schemas.microsoft.com/office/drawing/2014/main" id="{7BBC0B03-0826-8E4C-9137-D1B8F6504E8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94638" y="3828202"/>
            <a:ext cx="688687" cy="4302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2400" b="1" i="0" kern="1200" dirty="0">
                <a:solidFill>
                  <a:srgbClr val="D8368E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GB" noProof="0" dirty="0"/>
              <a:t>02.</a:t>
            </a:r>
          </a:p>
        </p:txBody>
      </p:sp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91B162A3-6CD4-0D43-804B-8A9CC80EDD4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93603" y="5033751"/>
            <a:ext cx="699838" cy="4002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2400" b="1" i="0" kern="1200" dirty="0">
                <a:solidFill>
                  <a:srgbClr val="D8368E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GB" noProof="0" dirty="0"/>
              <a:t>03.</a:t>
            </a:r>
          </a:p>
        </p:txBody>
      </p:sp>
      <p:sp>
        <p:nvSpPr>
          <p:cNvPr id="10" name="Espace réservé du texte 6">
            <a:extLst>
              <a:ext uri="{FF2B5EF4-FFF2-40B4-BE49-F238E27FC236}">
                <a16:creationId xmlns:a16="http://schemas.microsoft.com/office/drawing/2014/main" id="{035BA947-AA71-3E48-A67E-61D5EFE6281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686800" y="2545871"/>
            <a:ext cx="723019" cy="442564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lang="fr-FR" sz="2400" b="1" i="0" kern="1200" dirty="0">
                <a:solidFill>
                  <a:srgbClr val="D8368E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GB" noProof="0" dirty="0"/>
              <a:t>04.</a:t>
            </a:r>
          </a:p>
        </p:txBody>
      </p:sp>
      <p:sp>
        <p:nvSpPr>
          <p:cNvPr id="11" name="Espace réservé du texte 6">
            <a:extLst>
              <a:ext uri="{FF2B5EF4-FFF2-40B4-BE49-F238E27FC236}">
                <a16:creationId xmlns:a16="http://schemas.microsoft.com/office/drawing/2014/main" id="{DAC814CA-0C07-E947-808F-630D741AE7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771096" y="3835635"/>
            <a:ext cx="649356" cy="43027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lang="fr-FR" sz="2400" b="1" i="0" kern="1200" dirty="0">
                <a:solidFill>
                  <a:srgbClr val="D8368E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GB" noProof="0" dirty="0"/>
              <a:t>05.</a:t>
            </a:r>
          </a:p>
        </p:txBody>
      </p:sp>
      <p:sp>
        <p:nvSpPr>
          <p:cNvPr id="13" name="Espace réservé du texte 6">
            <a:extLst>
              <a:ext uri="{FF2B5EF4-FFF2-40B4-BE49-F238E27FC236}">
                <a16:creationId xmlns:a16="http://schemas.microsoft.com/office/drawing/2014/main" id="{FE0210FF-3089-2E4E-9FEF-CDCEA19277D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12753" y="2577170"/>
            <a:ext cx="2486722" cy="36181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lang="fr-FR" sz="1800" b="0" i="0" kern="1200" dirty="0">
                <a:solidFill>
                  <a:srgbClr val="485AA7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GB" noProof="0" dirty="0"/>
              <a:t>Concept</a:t>
            </a:r>
          </a:p>
        </p:txBody>
      </p:sp>
      <p:sp>
        <p:nvSpPr>
          <p:cNvPr id="16" name="Espace réservé du texte 6">
            <a:extLst>
              <a:ext uri="{FF2B5EF4-FFF2-40B4-BE49-F238E27FC236}">
                <a16:creationId xmlns:a16="http://schemas.microsoft.com/office/drawing/2014/main" id="{89FC859A-29A1-C54D-B10D-2758C6EBAA5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70316" y="2586514"/>
            <a:ext cx="2486722" cy="36181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fr-FR" sz="1800" b="0" i="0" kern="1200" dirty="0">
                <a:solidFill>
                  <a:srgbClr val="485AA7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GB" noProof="0" dirty="0"/>
              <a:t>Concept</a:t>
            </a:r>
          </a:p>
        </p:txBody>
      </p:sp>
      <p:sp>
        <p:nvSpPr>
          <p:cNvPr id="17" name="Espace réservé du texte 6">
            <a:extLst>
              <a:ext uri="{FF2B5EF4-FFF2-40B4-BE49-F238E27FC236}">
                <a16:creationId xmlns:a16="http://schemas.microsoft.com/office/drawing/2014/main" id="{F05E1AE9-F1E3-7D44-864A-98E652CB5B4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370316" y="3878944"/>
            <a:ext cx="2486722" cy="36181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fr-FR" sz="1800" b="0" i="0" kern="1200" dirty="0">
                <a:solidFill>
                  <a:srgbClr val="485AA7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GB" noProof="0" dirty="0"/>
              <a:t>Concept</a:t>
            </a:r>
          </a:p>
        </p:txBody>
      </p:sp>
      <p:sp>
        <p:nvSpPr>
          <p:cNvPr id="18" name="Espace réservé du texte 6">
            <a:extLst>
              <a:ext uri="{FF2B5EF4-FFF2-40B4-BE49-F238E27FC236}">
                <a16:creationId xmlns:a16="http://schemas.microsoft.com/office/drawing/2014/main" id="{F83501E6-92CC-664F-986F-DBE34319C8A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370316" y="5058128"/>
            <a:ext cx="2486722" cy="36181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fr-FR" sz="1800" b="0" i="0" kern="1200" dirty="0">
                <a:solidFill>
                  <a:srgbClr val="485AA7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GB" noProof="0" dirty="0"/>
              <a:t>Concept</a:t>
            </a:r>
          </a:p>
        </p:txBody>
      </p:sp>
      <p:sp>
        <p:nvSpPr>
          <p:cNvPr id="19" name="Espace réservé du texte 6">
            <a:extLst>
              <a:ext uri="{FF2B5EF4-FFF2-40B4-BE49-F238E27FC236}">
                <a16:creationId xmlns:a16="http://schemas.microsoft.com/office/drawing/2014/main" id="{EDFEB6AC-A29F-D04E-B24E-DB97B10D5EA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12753" y="3868311"/>
            <a:ext cx="2486722" cy="36181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lang="fr-FR" sz="1800" b="0" i="0" kern="1200" dirty="0">
                <a:solidFill>
                  <a:srgbClr val="485AA7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GB" noProof="0" dirty="0"/>
              <a:t>Concept</a:t>
            </a:r>
          </a:p>
        </p:txBody>
      </p:sp>
      <p:sp>
        <p:nvSpPr>
          <p:cNvPr id="20" name="Espace réservé du texte 6">
            <a:extLst>
              <a:ext uri="{FF2B5EF4-FFF2-40B4-BE49-F238E27FC236}">
                <a16:creationId xmlns:a16="http://schemas.microsoft.com/office/drawing/2014/main" id="{6A98A58E-AA7D-9445-AB78-0AFE3AF0263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12753" y="5071181"/>
            <a:ext cx="2486722" cy="36181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lang="fr-FR" sz="1800" b="0" i="0" kern="1200" dirty="0">
                <a:solidFill>
                  <a:srgbClr val="485AA7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GB" noProof="0" dirty="0"/>
              <a:t>Concept</a:t>
            </a:r>
          </a:p>
        </p:txBody>
      </p:sp>
      <p:sp>
        <p:nvSpPr>
          <p:cNvPr id="21" name="Espace réservé du texte 6">
            <a:extLst>
              <a:ext uri="{FF2B5EF4-FFF2-40B4-BE49-F238E27FC236}">
                <a16:creationId xmlns:a16="http://schemas.microsoft.com/office/drawing/2014/main" id="{1C6DE322-9A9C-6847-AAC0-1442FDA7F84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748794" y="5018016"/>
            <a:ext cx="661025" cy="442564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lang="fr-FR" sz="2400" b="1" i="0" kern="1200" dirty="0">
                <a:solidFill>
                  <a:srgbClr val="D8368E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GB" noProof="0" dirty="0"/>
              <a:t>06.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1EA2F87-FD81-7E8B-AC84-5964041823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871" y="655932"/>
            <a:ext cx="9330311" cy="690562"/>
          </a:xfrm>
          <a:prstGeom prst="rect">
            <a:avLst/>
          </a:prstGeom>
        </p:spPr>
        <p:txBody>
          <a:bodyPr anchor="b"/>
          <a:lstStyle>
            <a:lvl1pPr>
              <a:defRPr sz="4500" b="0" i="0">
                <a:solidFill>
                  <a:srgbClr val="D8368E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GB" noProof="0" dirty="0"/>
              <a:t>Main Title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1A2AD3D-F98D-8DD8-C2B2-70C9FFF5AB3B}"/>
              </a:ext>
            </a:extLst>
          </p:cNvPr>
          <p:cNvGrpSpPr/>
          <p:nvPr userDrawn="1"/>
        </p:nvGrpSpPr>
        <p:grpSpPr>
          <a:xfrm>
            <a:off x="461871" y="1302566"/>
            <a:ext cx="3141896" cy="234737"/>
            <a:chOff x="1529778" y="1902472"/>
            <a:chExt cx="1599117" cy="23473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E9FC2C4-48B2-20FE-C194-1A847DFE8135}"/>
                </a:ext>
              </a:extLst>
            </p:cNvPr>
            <p:cNvSpPr/>
            <p:nvPr userDrawn="1"/>
          </p:nvSpPr>
          <p:spPr>
            <a:xfrm>
              <a:off x="1529778" y="1902472"/>
              <a:ext cx="1551447" cy="117009"/>
            </a:xfrm>
            <a:prstGeom prst="rect">
              <a:avLst/>
            </a:prstGeom>
            <a:solidFill>
              <a:srgbClr val="56C4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B8E95E8-34A5-AFF4-7C9D-FBF6B37064FD}"/>
                </a:ext>
              </a:extLst>
            </p:cNvPr>
            <p:cNvSpPr/>
            <p:nvPr userDrawn="1"/>
          </p:nvSpPr>
          <p:spPr>
            <a:xfrm>
              <a:off x="1682178" y="2020200"/>
              <a:ext cx="1446717" cy="117009"/>
            </a:xfrm>
            <a:prstGeom prst="rect">
              <a:avLst/>
            </a:prstGeom>
            <a:solidFill>
              <a:srgbClr val="E6BC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</p:grp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0A4F4463-7EC1-DE02-ED32-6D422E23D9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34107" y="2410967"/>
            <a:ext cx="3322026" cy="2822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4767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5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Concept Men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texte 6">
            <a:extLst>
              <a:ext uri="{FF2B5EF4-FFF2-40B4-BE49-F238E27FC236}">
                <a16:creationId xmlns:a16="http://schemas.microsoft.com/office/drawing/2014/main" id="{035BA947-AA71-3E48-A67E-61D5EFE6281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17636" y="2545871"/>
            <a:ext cx="717810" cy="442564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lang="fr-FR" sz="2400" b="1" i="0" kern="1200" dirty="0">
                <a:solidFill>
                  <a:srgbClr val="D8368E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GB" noProof="0" dirty="0"/>
              <a:t>04.</a:t>
            </a:r>
          </a:p>
        </p:txBody>
      </p:sp>
      <p:sp>
        <p:nvSpPr>
          <p:cNvPr id="11" name="Espace réservé du texte 6">
            <a:extLst>
              <a:ext uri="{FF2B5EF4-FFF2-40B4-BE49-F238E27FC236}">
                <a16:creationId xmlns:a16="http://schemas.microsoft.com/office/drawing/2014/main" id="{DAC814CA-0C07-E947-808F-630D741AE7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996722" y="3694120"/>
            <a:ext cx="649356" cy="43027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lang="fr-FR" sz="2400" b="1" i="0" kern="1200" dirty="0">
                <a:solidFill>
                  <a:srgbClr val="D8368E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GB" noProof="0" dirty="0"/>
              <a:t>05.</a:t>
            </a:r>
          </a:p>
        </p:txBody>
      </p:sp>
      <p:sp>
        <p:nvSpPr>
          <p:cNvPr id="16" name="Espace réservé du texte 6">
            <a:extLst>
              <a:ext uri="{FF2B5EF4-FFF2-40B4-BE49-F238E27FC236}">
                <a16:creationId xmlns:a16="http://schemas.microsoft.com/office/drawing/2014/main" id="{89FC859A-29A1-C54D-B10D-2758C6EBAA5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595942" y="2586514"/>
            <a:ext cx="2486722" cy="36181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fr-FR" sz="1800" b="0" i="0" kern="1200" dirty="0">
                <a:solidFill>
                  <a:srgbClr val="485AA7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GB" noProof="0" dirty="0"/>
              <a:t>Concept</a:t>
            </a:r>
          </a:p>
        </p:txBody>
      </p:sp>
      <p:sp>
        <p:nvSpPr>
          <p:cNvPr id="17" name="Espace réservé du texte 6">
            <a:extLst>
              <a:ext uri="{FF2B5EF4-FFF2-40B4-BE49-F238E27FC236}">
                <a16:creationId xmlns:a16="http://schemas.microsoft.com/office/drawing/2014/main" id="{F05E1AE9-F1E3-7D44-864A-98E652CB5B4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595942" y="3737429"/>
            <a:ext cx="2486722" cy="36181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fr-FR" sz="1800" b="0" i="0" kern="1200" dirty="0">
                <a:solidFill>
                  <a:srgbClr val="485AA7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GB" noProof="0" dirty="0"/>
              <a:t>Concept</a:t>
            </a:r>
          </a:p>
        </p:txBody>
      </p:sp>
      <p:sp>
        <p:nvSpPr>
          <p:cNvPr id="18" name="Espace réservé du texte 6">
            <a:extLst>
              <a:ext uri="{FF2B5EF4-FFF2-40B4-BE49-F238E27FC236}">
                <a16:creationId xmlns:a16="http://schemas.microsoft.com/office/drawing/2014/main" id="{F83501E6-92CC-664F-986F-DBE34319C8A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595942" y="4873072"/>
            <a:ext cx="2486722" cy="36181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fr-FR" sz="1800" b="0" i="0" kern="1200" dirty="0">
                <a:solidFill>
                  <a:srgbClr val="485AA7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GB" noProof="0" dirty="0"/>
              <a:t>Concept</a:t>
            </a:r>
          </a:p>
        </p:txBody>
      </p:sp>
      <p:sp>
        <p:nvSpPr>
          <p:cNvPr id="21" name="Espace réservé du texte 6">
            <a:extLst>
              <a:ext uri="{FF2B5EF4-FFF2-40B4-BE49-F238E27FC236}">
                <a16:creationId xmlns:a16="http://schemas.microsoft.com/office/drawing/2014/main" id="{1C6DE322-9A9C-6847-AAC0-1442FDA7F84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974420" y="4832960"/>
            <a:ext cx="661025" cy="442564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lang="fr-FR" sz="2400" b="1" i="0" kern="1200" dirty="0">
                <a:solidFill>
                  <a:srgbClr val="D8368E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GB" noProof="0" dirty="0"/>
              <a:t>06.</a:t>
            </a:r>
          </a:p>
        </p:txBody>
      </p:sp>
      <p:sp>
        <p:nvSpPr>
          <p:cNvPr id="22" name="Espace réservé du texte 6">
            <a:extLst>
              <a:ext uri="{FF2B5EF4-FFF2-40B4-BE49-F238E27FC236}">
                <a16:creationId xmlns:a16="http://schemas.microsoft.com/office/drawing/2014/main" id="{DFE7467D-BF92-7943-A385-EB23013692C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149016" y="2545871"/>
            <a:ext cx="661025" cy="442564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lang="fr-FR" sz="2400" b="1" i="0" kern="1200" dirty="0">
                <a:solidFill>
                  <a:srgbClr val="D8368E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GB" noProof="0" dirty="0"/>
              <a:t>01.</a:t>
            </a:r>
          </a:p>
        </p:txBody>
      </p:sp>
      <p:sp>
        <p:nvSpPr>
          <p:cNvPr id="23" name="Espace réservé du texte 6">
            <a:extLst>
              <a:ext uri="{FF2B5EF4-FFF2-40B4-BE49-F238E27FC236}">
                <a16:creationId xmlns:a16="http://schemas.microsoft.com/office/drawing/2014/main" id="{C7E6AF39-FD19-C642-8944-ABC89280639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171318" y="3694120"/>
            <a:ext cx="649356" cy="43027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lang="fr-FR" sz="2400" b="1" i="0" kern="1200" dirty="0">
                <a:solidFill>
                  <a:srgbClr val="D8368E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GB" noProof="0" dirty="0"/>
              <a:t>02.</a:t>
            </a:r>
          </a:p>
        </p:txBody>
      </p:sp>
      <p:sp>
        <p:nvSpPr>
          <p:cNvPr id="24" name="Espace réservé du texte 6">
            <a:extLst>
              <a:ext uri="{FF2B5EF4-FFF2-40B4-BE49-F238E27FC236}">
                <a16:creationId xmlns:a16="http://schemas.microsoft.com/office/drawing/2014/main" id="{3D80D72F-6736-5140-BF89-F638DCC46FD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770538" y="2586514"/>
            <a:ext cx="2486722" cy="36181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fr-FR" sz="1800" b="0" i="0" kern="1200" dirty="0">
                <a:solidFill>
                  <a:srgbClr val="485AA7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GB" noProof="0" dirty="0"/>
              <a:t>Concept</a:t>
            </a:r>
          </a:p>
        </p:txBody>
      </p:sp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id="{2DE6BFB4-5AE5-7644-895A-1E379A0C780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770538" y="3737429"/>
            <a:ext cx="2486722" cy="36181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fr-FR" sz="1800" b="0" i="0" kern="1200" dirty="0">
                <a:solidFill>
                  <a:srgbClr val="485AA7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GB" noProof="0" dirty="0"/>
              <a:t>Concept</a:t>
            </a:r>
          </a:p>
        </p:txBody>
      </p:sp>
      <p:sp>
        <p:nvSpPr>
          <p:cNvPr id="26" name="Espace réservé du texte 6">
            <a:extLst>
              <a:ext uri="{FF2B5EF4-FFF2-40B4-BE49-F238E27FC236}">
                <a16:creationId xmlns:a16="http://schemas.microsoft.com/office/drawing/2014/main" id="{0EB28A58-F153-EB44-8C7F-CC2B0A394D0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770538" y="4873072"/>
            <a:ext cx="2486722" cy="36181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fr-FR" sz="1800" b="0" i="0" kern="1200" dirty="0">
                <a:solidFill>
                  <a:srgbClr val="485AA7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GB" noProof="0" dirty="0"/>
              <a:t>Concept</a:t>
            </a:r>
          </a:p>
        </p:txBody>
      </p:sp>
      <p:sp>
        <p:nvSpPr>
          <p:cNvPr id="27" name="Espace réservé du texte 6">
            <a:extLst>
              <a:ext uri="{FF2B5EF4-FFF2-40B4-BE49-F238E27FC236}">
                <a16:creationId xmlns:a16="http://schemas.microsoft.com/office/drawing/2014/main" id="{3DD1AF12-E679-4B41-8D01-C103A139330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149016" y="4832960"/>
            <a:ext cx="661025" cy="442564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lang="fr-FR" sz="2400" b="1" i="0" kern="1200" dirty="0">
                <a:solidFill>
                  <a:srgbClr val="D8368E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GB" noProof="0" dirty="0"/>
              <a:t>03.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31D2CE5B-E083-5D19-DAA4-6282CB322D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871" y="655932"/>
            <a:ext cx="9330311" cy="690562"/>
          </a:xfrm>
          <a:prstGeom prst="rect">
            <a:avLst/>
          </a:prstGeom>
        </p:spPr>
        <p:txBody>
          <a:bodyPr anchor="b"/>
          <a:lstStyle>
            <a:lvl1pPr>
              <a:defRPr sz="4500" b="0" i="0">
                <a:solidFill>
                  <a:srgbClr val="D8368E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GB" noProof="0" dirty="0"/>
              <a:t>Main Title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96B3871-0226-9D3A-2F78-E65ADC68566E}"/>
              </a:ext>
            </a:extLst>
          </p:cNvPr>
          <p:cNvGrpSpPr/>
          <p:nvPr userDrawn="1"/>
        </p:nvGrpSpPr>
        <p:grpSpPr>
          <a:xfrm>
            <a:off x="461871" y="1302566"/>
            <a:ext cx="3141896" cy="234737"/>
            <a:chOff x="1529778" y="1902472"/>
            <a:chExt cx="1599117" cy="23473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8C6DE46-7CB1-3123-6CBA-BFBBC91349A3}"/>
                </a:ext>
              </a:extLst>
            </p:cNvPr>
            <p:cNvSpPr/>
            <p:nvPr userDrawn="1"/>
          </p:nvSpPr>
          <p:spPr>
            <a:xfrm>
              <a:off x="1529778" y="1902472"/>
              <a:ext cx="1551447" cy="117009"/>
            </a:xfrm>
            <a:prstGeom prst="rect">
              <a:avLst/>
            </a:prstGeom>
            <a:solidFill>
              <a:srgbClr val="56C4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835625-31D2-13F3-5F0B-106071B96106}"/>
                </a:ext>
              </a:extLst>
            </p:cNvPr>
            <p:cNvSpPr/>
            <p:nvPr userDrawn="1"/>
          </p:nvSpPr>
          <p:spPr>
            <a:xfrm>
              <a:off x="1682178" y="2020200"/>
              <a:ext cx="1446717" cy="117009"/>
            </a:xfrm>
            <a:prstGeom prst="rect">
              <a:avLst/>
            </a:prstGeom>
            <a:solidFill>
              <a:srgbClr val="E6BC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0031D8D-92B0-32F9-090F-79D14A95A93F}"/>
              </a:ext>
            </a:extLst>
          </p:cNvPr>
          <p:cNvGrpSpPr/>
          <p:nvPr userDrawn="1"/>
        </p:nvGrpSpPr>
        <p:grpSpPr>
          <a:xfrm>
            <a:off x="1493074" y="3780795"/>
            <a:ext cx="541613" cy="281982"/>
            <a:chOff x="3432971" y="1227145"/>
            <a:chExt cx="260741" cy="13867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547EC13-9639-AA76-F3CE-63B44A9C14C7}"/>
                </a:ext>
              </a:extLst>
            </p:cNvPr>
            <p:cNvSpPr/>
            <p:nvPr userDrawn="1"/>
          </p:nvSpPr>
          <p:spPr>
            <a:xfrm>
              <a:off x="3432971" y="1227145"/>
              <a:ext cx="216682" cy="69338"/>
            </a:xfrm>
            <a:prstGeom prst="rect">
              <a:avLst/>
            </a:prstGeom>
            <a:solidFill>
              <a:srgbClr val="56C4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6153E52-CC00-9960-DA49-60911311389A}"/>
                </a:ext>
              </a:extLst>
            </p:cNvPr>
            <p:cNvSpPr/>
            <p:nvPr userDrawn="1"/>
          </p:nvSpPr>
          <p:spPr>
            <a:xfrm>
              <a:off x="3477030" y="1296483"/>
              <a:ext cx="216682" cy="69338"/>
            </a:xfrm>
            <a:prstGeom prst="rect">
              <a:avLst/>
            </a:prstGeom>
            <a:solidFill>
              <a:srgbClr val="E6BC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ED7A348-4D8F-49F6-C584-D54C2D6FFA62}"/>
              </a:ext>
            </a:extLst>
          </p:cNvPr>
          <p:cNvGrpSpPr/>
          <p:nvPr userDrawn="1"/>
        </p:nvGrpSpPr>
        <p:grpSpPr>
          <a:xfrm>
            <a:off x="1493318" y="4918525"/>
            <a:ext cx="541369" cy="279667"/>
            <a:chOff x="3585371" y="1379545"/>
            <a:chExt cx="260741" cy="138676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EC9795B-78C0-4DCD-BC68-226E074D29AC}"/>
                </a:ext>
              </a:extLst>
            </p:cNvPr>
            <p:cNvSpPr/>
            <p:nvPr userDrawn="1"/>
          </p:nvSpPr>
          <p:spPr>
            <a:xfrm>
              <a:off x="3585371" y="1379545"/>
              <a:ext cx="216682" cy="69338"/>
            </a:xfrm>
            <a:prstGeom prst="rect">
              <a:avLst/>
            </a:prstGeom>
            <a:solidFill>
              <a:srgbClr val="E435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E7BEB7FA-30CF-98B2-A485-546096340ECD}"/>
                </a:ext>
              </a:extLst>
            </p:cNvPr>
            <p:cNvSpPr/>
            <p:nvPr userDrawn="1"/>
          </p:nvSpPr>
          <p:spPr>
            <a:xfrm>
              <a:off x="3629430" y="1448883"/>
              <a:ext cx="216682" cy="69338"/>
            </a:xfrm>
            <a:prstGeom prst="rect">
              <a:avLst/>
            </a:prstGeom>
            <a:solidFill>
              <a:srgbClr val="485A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683CADF-B965-433B-03C1-86F61CEA6703}"/>
              </a:ext>
            </a:extLst>
          </p:cNvPr>
          <p:cNvGrpSpPr/>
          <p:nvPr userDrawn="1"/>
        </p:nvGrpSpPr>
        <p:grpSpPr>
          <a:xfrm>
            <a:off x="6472613" y="2570931"/>
            <a:ext cx="261878" cy="417504"/>
            <a:chOff x="2527240" y="1872860"/>
            <a:chExt cx="139401" cy="286020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1EACBD41-7344-1871-5249-BCF588E988F9}"/>
                </a:ext>
              </a:extLst>
            </p:cNvPr>
            <p:cNvSpPr/>
            <p:nvPr userDrawn="1"/>
          </p:nvSpPr>
          <p:spPr>
            <a:xfrm rot="16200000">
              <a:off x="2453568" y="1946532"/>
              <a:ext cx="216682" cy="69338"/>
            </a:xfrm>
            <a:prstGeom prst="rect">
              <a:avLst/>
            </a:prstGeom>
            <a:solidFill>
              <a:srgbClr val="E435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3AC8D90-B912-BFE5-8260-02B38305ACD9}"/>
                </a:ext>
              </a:extLst>
            </p:cNvPr>
            <p:cNvSpPr/>
            <p:nvPr userDrawn="1"/>
          </p:nvSpPr>
          <p:spPr>
            <a:xfrm rot="16200000">
              <a:off x="2523631" y="2015870"/>
              <a:ext cx="216682" cy="69338"/>
            </a:xfrm>
            <a:prstGeom prst="rect">
              <a:avLst/>
            </a:prstGeom>
            <a:solidFill>
              <a:srgbClr val="56C4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07B9DBD-A01A-712F-3F0C-84F099D55485}"/>
              </a:ext>
            </a:extLst>
          </p:cNvPr>
          <p:cNvGrpSpPr/>
          <p:nvPr userDrawn="1"/>
        </p:nvGrpSpPr>
        <p:grpSpPr>
          <a:xfrm>
            <a:off x="6496681" y="3701029"/>
            <a:ext cx="237810" cy="430272"/>
            <a:chOff x="2679640" y="2025260"/>
            <a:chExt cx="135067" cy="286020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662E1397-BCD0-BAF2-A085-B50713518423}"/>
                </a:ext>
              </a:extLst>
            </p:cNvPr>
            <p:cNvSpPr/>
            <p:nvPr userDrawn="1"/>
          </p:nvSpPr>
          <p:spPr>
            <a:xfrm rot="16200000">
              <a:off x="2605968" y="2098932"/>
              <a:ext cx="216682" cy="69338"/>
            </a:xfrm>
            <a:prstGeom prst="rect">
              <a:avLst/>
            </a:prstGeom>
            <a:solidFill>
              <a:srgbClr val="485A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77BBE97-C37B-4FB0-6212-49B8AC309331}"/>
                </a:ext>
              </a:extLst>
            </p:cNvPr>
            <p:cNvSpPr/>
            <p:nvPr userDrawn="1"/>
          </p:nvSpPr>
          <p:spPr>
            <a:xfrm rot="16200000">
              <a:off x="2671697" y="2168270"/>
              <a:ext cx="216682" cy="69338"/>
            </a:xfrm>
            <a:prstGeom prst="rect">
              <a:avLst/>
            </a:prstGeom>
            <a:solidFill>
              <a:srgbClr val="E6BC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7BC5D30-FB03-E36F-2C35-044E0FCCE5BE}"/>
              </a:ext>
            </a:extLst>
          </p:cNvPr>
          <p:cNvGrpSpPr/>
          <p:nvPr userDrawn="1"/>
        </p:nvGrpSpPr>
        <p:grpSpPr>
          <a:xfrm>
            <a:off x="6514795" y="4830776"/>
            <a:ext cx="219696" cy="444748"/>
            <a:chOff x="3382416" y="2177660"/>
            <a:chExt cx="135067" cy="286020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1E041C7B-1F62-B586-F78E-88F9AA76B89D}"/>
                </a:ext>
              </a:extLst>
            </p:cNvPr>
            <p:cNvSpPr/>
            <p:nvPr userDrawn="1"/>
          </p:nvSpPr>
          <p:spPr>
            <a:xfrm rot="16200000">
              <a:off x="3308744" y="2251332"/>
              <a:ext cx="216682" cy="69338"/>
            </a:xfrm>
            <a:prstGeom prst="rect">
              <a:avLst/>
            </a:prstGeom>
            <a:solidFill>
              <a:srgbClr val="E6BC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309B0E2E-7951-2A01-7805-20F4459E887A}"/>
                </a:ext>
              </a:extLst>
            </p:cNvPr>
            <p:cNvSpPr/>
            <p:nvPr userDrawn="1"/>
          </p:nvSpPr>
          <p:spPr>
            <a:xfrm rot="16200000">
              <a:off x="3374473" y="2320670"/>
              <a:ext cx="216682" cy="69338"/>
            </a:xfrm>
            <a:prstGeom prst="rect">
              <a:avLst/>
            </a:prstGeom>
            <a:solidFill>
              <a:srgbClr val="D836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AFE9A13-68F2-D443-7817-7D2CF2509024}"/>
              </a:ext>
            </a:extLst>
          </p:cNvPr>
          <p:cNvGrpSpPr/>
          <p:nvPr userDrawn="1"/>
        </p:nvGrpSpPr>
        <p:grpSpPr>
          <a:xfrm>
            <a:off x="1499757" y="2635157"/>
            <a:ext cx="530596" cy="292197"/>
            <a:chOff x="2301168" y="1074745"/>
            <a:chExt cx="260741" cy="138676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E18F98B2-6DF2-86A8-A51F-F33500515A4D}"/>
                </a:ext>
              </a:extLst>
            </p:cNvPr>
            <p:cNvSpPr/>
            <p:nvPr userDrawn="1"/>
          </p:nvSpPr>
          <p:spPr>
            <a:xfrm>
              <a:off x="2301168" y="1074745"/>
              <a:ext cx="216682" cy="69338"/>
            </a:xfrm>
            <a:prstGeom prst="rect">
              <a:avLst/>
            </a:prstGeom>
            <a:solidFill>
              <a:srgbClr val="D836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080DD3B4-F24E-40E7-4BD8-35FA66D6AC54}"/>
                </a:ext>
              </a:extLst>
            </p:cNvPr>
            <p:cNvSpPr/>
            <p:nvPr userDrawn="1"/>
          </p:nvSpPr>
          <p:spPr>
            <a:xfrm>
              <a:off x="2345227" y="1144083"/>
              <a:ext cx="216682" cy="69338"/>
            </a:xfrm>
            <a:prstGeom prst="rect">
              <a:avLst/>
            </a:prstGeom>
            <a:solidFill>
              <a:srgbClr val="485A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</p:grpSp>
    </p:spTree>
    <p:extLst>
      <p:ext uri="{BB962C8B-B14F-4D97-AF65-F5344CB8AC3E}">
        <p14:creationId xmlns:p14="http://schemas.microsoft.com/office/powerpoint/2010/main" val="7005483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5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tailed Conce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BB554D0-6F16-2540-93AE-CFDEFB12828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79461" y="3508755"/>
            <a:ext cx="3330539" cy="234224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 dirty="0"/>
              <a:t>Body Text</a:t>
            </a:r>
          </a:p>
        </p:txBody>
      </p:sp>
      <p:sp>
        <p:nvSpPr>
          <p:cNvPr id="5" name="Espace réservé du texte 6">
            <a:extLst>
              <a:ext uri="{FF2B5EF4-FFF2-40B4-BE49-F238E27FC236}">
                <a16:creationId xmlns:a16="http://schemas.microsoft.com/office/drawing/2014/main" id="{548433C8-B9B2-BC40-BA14-27047764DBC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3113" y="2739167"/>
            <a:ext cx="3369682" cy="4891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2000" b="0" i="0" kern="1200" dirty="0">
                <a:solidFill>
                  <a:srgbClr val="485AA7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GB" noProof="0" dirty="0"/>
              <a:t>Heading</a:t>
            </a:r>
          </a:p>
        </p:txBody>
      </p:sp>
      <p:sp>
        <p:nvSpPr>
          <p:cNvPr id="14" name="Espace réservé du texte 6">
            <a:extLst>
              <a:ext uri="{FF2B5EF4-FFF2-40B4-BE49-F238E27FC236}">
                <a16:creationId xmlns:a16="http://schemas.microsoft.com/office/drawing/2014/main" id="{232076F8-44A9-B74C-B963-52824528C18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67436" y="2739167"/>
            <a:ext cx="3352878" cy="4891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2000" b="0" i="0" kern="1200" dirty="0">
                <a:solidFill>
                  <a:srgbClr val="485AA7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GB" noProof="0" dirty="0"/>
              <a:t>Heading</a:t>
            </a:r>
          </a:p>
        </p:txBody>
      </p:sp>
      <p:sp>
        <p:nvSpPr>
          <p:cNvPr id="15" name="Espace réservé du texte 6">
            <a:extLst>
              <a:ext uri="{FF2B5EF4-FFF2-40B4-BE49-F238E27FC236}">
                <a16:creationId xmlns:a16="http://schemas.microsoft.com/office/drawing/2014/main" id="{89A9AE20-35E7-F14C-9C3D-7414A6870E1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55496" y="2739167"/>
            <a:ext cx="3319188" cy="4891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2000" b="0" i="0" kern="1200" dirty="0">
                <a:solidFill>
                  <a:srgbClr val="485AA7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GB" noProof="0" dirty="0"/>
              <a:t>Heading</a:t>
            </a:r>
          </a:p>
        </p:txBody>
      </p:sp>
      <p:sp>
        <p:nvSpPr>
          <p:cNvPr id="18" name="Espace réservé du texte 2">
            <a:extLst>
              <a:ext uri="{FF2B5EF4-FFF2-40B4-BE49-F238E27FC236}">
                <a16:creationId xmlns:a16="http://schemas.microsoft.com/office/drawing/2014/main" id="{04D6E9F2-4058-8346-A7D2-469104102499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4367808" y="3508755"/>
            <a:ext cx="3330539" cy="234224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 dirty="0"/>
              <a:t>Body Text</a:t>
            </a:r>
          </a:p>
        </p:txBody>
      </p:sp>
      <p:sp>
        <p:nvSpPr>
          <p:cNvPr id="19" name="Espace réservé du texte 2">
            <a:extLst>
              <a:ext uri="{FF2B5EF4-FFF2-40B4-BE49-F238E27FC236}">
                <a16:creationId xmlns:a16="http://schemas.microsoft.com/office/drawing/2014/main" id="{84D7C933-EB7F-0041-8E20-A0C67F5049BA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8256240" y="3508755"/>
            <a:ext cx="3330539" cy="234224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 dirty="0"/>
              <a:t>Body Text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655966B8-E5E0-5425-1FD3-2788AF3C48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871" y="655932"/>
            <a:ext cx="9330311" cy="690562"/>
          </a:xfrm>
          <a:prstGeom prst="rect">
            <a:avLst/>
          </a:prstGeom>
        </p:spPr>
        <p:txBody>
          <a:bodyPr anchor="b"/>
          <a:lstStyle>
            <a:lvl1pPr>
              <a:defRPr sz="4500" b="0" i="0">
                <a:solidFill>
                  <a:srgbClr val="D8368E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GB" noProof="0" dirty="0"/>
              <a:t>Main Title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BB70F2B-C5D2-2E9E-9448-CEF90BD60839}"/>
              </a:ext>
            </a:extLst>
          </p:cNvPr>
          <p:cNvGrpSpPr/>
          <p:nvPr userDrawn="1"/>
        </p:nvGrpSpPr>
        <p:grpSpPr>
          <a:xfrm>
            <a:off x="461871" y="1302566"/>
            <a:ext cx="3141896" cy="234737"/>
            <a:chOff x="1529778" y="1902472"/>
            <a:chExt cx="1599117" cy="23473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2D350B0-148A-E81D-4E0A-C4D39C472956}"/>
                </a:ext>
              </a:extLst>
            </p:cNvPr>
            <p:cNvSpPr/>
            <p:nvPr userDrawn="1"/>
          </p:nvSpPr>
          <p:spPr>
            <a:xfrm>
              <a:off x="1529778" y="1902472"/>
              <a:ext cx="1551447" cy="117009"/>
            </a:xfrm>
            <a:prstGeom prst="rect">
              <a:avLst/>
            </a:prstGeom>
            <a:solidFill>
              <a:srgbClr val="56C4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E662732-F0DB-2AE6-AE91-FB7B28065AEF}"/>
                </a:ext>
              </a:extLst>
            </p:cNvPr>
            <p:cNvSpPr/>
            <p:nvPr userDrawn="1"/>
          </p:nvSpPr>
          <p:spPr>
            <a:xfrm>
              <a:off x="1682178" y="2020200"/>
              <a:ext cx="1446717" cy="117009"/>
            </a:xfrm>
            <a:prstGeom prst="rect">
              <a:avLst/>
            </a:prstGeom>
            <a:solidFill>
              <a:srgbClr val="E6BC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87CDCA05-EB19-1287-3903-4BF380C5A6D0}"/>
              </a:ext>
            </a:extLst>
          </p:cNvPr>
          <p:cNvSpPr/>
          <p:nvPr userDrawn="1"/>
        </p:nvSpPr>
        <p:spPr>
          <a:xfrm rot="16200000">
            <a:off x="216933" y="2867096"/>
            <a:ext cx="372867" cy="117009"/>
          </a:xfrm>
          <a:prstGeom prst="rect">
            <a:avLst/>
          </a:prstGeom>
          <a:solidFill>
            <a:srgbClr val="48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24CFF60-4B33-E9D5-8123-A3116E7C1007}"/>
              </a:ext>
            </a:extLst>
          </p:cNvPr>
          <p:cNvSpPr/>
          <p:nvPr userDrawn="1"/>
        </p:nvSpPr>
        <p:spPr>
          <a:xfrm rot="16200000">
            <a:off x="4122870" y="2872220"/>
            <a:ext cx="372867" cy="117009"/>
          </a:xfrm>
          <a:prstGeom prst="rect">
            <a:avLst/>
          </a:prstGeom>
          <a:solidFill>
            <a:srgbClr val="48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7D54F09-65F1-D761-BE50-854CED5C8803}"/>
              </a:ext>
            </a:extLst>
          </p:cNvPr>
          <p:cNvSpPr/>
          <p:nvPr userDrawn="1"/>
        </p:nvSpPr>
        <p:spPr>
          <a:xfrm rot="16200000">
            <a:off x="8004798" y="2872221"/>
            <a:ext cx="372867" cy="117009"/>
          </a:xfrm>
          <a:prstGeom prst="rect">
            <a:avLst/>
          </a:prstGeom>
          <a:solidFill>
            <a:srgbClr val="48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292FCF7-8955-C7FE-811F-21FBB1AC91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8277" y="2146249"/>
            <a:ext cx="526050" cy="28137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B7C45025-97AC-080B-1C16-9CC2E7D3BAC2}"/>
              </a:ext>
            </a:extLst>
          </p:cNvPr>
          <p:cNvGrpSpPr/>
          <p:nvPr userDrawn="1"/>
        </p:nvGrpSpPr>
        <p:grpSpPr>
          <a:xfrm>
            <a:off x="4367808" y="2145642"/>
            <a:ext cx="541613" cy="281982"/>
            <a:chOff x="3432971" y="1227145"/>
            <a:chExt cx="260741" cy="138676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61DB03B-A6D3-EB84-85F9-FF5777FBA5A0}"/>
                </a:ext>
              </a:extLst>
            </p:cNvPr>
            <p:cNvSpPr/>
            <p:nvPr userDrawn="1"/>
          </p:nvSpPr>
          <p:spPr>
            <a:xfrm>
              <a:off x="3432971" y="1227145"/>
              <a:ext cx="216682" cy="69338"/>
            </a:xfrm>
            <a:prstGeom prst="rect">
              <a:avLst/>
            </a:prstGeom>
            <a:solidFill>
              <a:srgbClr val="56C4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8506538-E6BB-D855-A513-BD8E7693DFD9}"/>
                </a:ext>
              </a:extLst>
            </p:cNvPr>
            <p:cNvSpPr/>
            <p:nvPr userDrawn="1"/>
          </p:nvSpPr>
          <p:spPr>
            <a:xfrm>
              <a:off x="3477030" y="1296483"/>
              <a:ext cx="216682" cy="69338"/>
            </a:xfrm>
            <a:prstGeom prst="rect">
              <a:avLst/>
            </a:prstGeom>
            <a:solidFill>
              <a:srgbClr val="E6BC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33C4B86-6081-25C7-FF14-7CE3E9893E4F}"/>
              </a:ext>
            </a:extLst>
          </p:cNvPr>
          <p:cNvGrpSpPr/>
          <p:nvPr userDrawn="1"/>
        </p:nvGrpSpPr>
        <p:grpSpPr>
          <a:xfrm>
            <a:off x="8249736" y="2147957"/>
            <a:ext cx="541369" cy="279667"/>
            <a:chOff x="3585371" y="1379545"/>
            <a:chExt cx="260741" cy="138676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E1185DE-B902-B27F-2846-6B23523EF10D}"/>
                </a:ext>
              </a:extLst>
            </p:cNvPr>
            <p:cNvSpPr/>
            <p:nvPr userDrawn="1"/>
          </p:nvSpPr>
          <p:spPr>
            <a:xfrm>
              <a:off x="3585371" y="1379545"/>
              <a:ext cx="216682" cy="69338"/>
            </a:xfrm>
            <a:prstGeom prst="rect">
              <a:avLst/>
            </a:prstGeom>
            <a:solidFill>
              <a:srgbClr val="E435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FC10A78-BF23-BC6F-C728-1C686255FFD0}"/>
                </a:ext>
              </a:extLst>
            </p:cNvPr>
            <p:cNvSpPr/>
            <p:nvPr userDrawn="1"/>
          </p:nvSpPr>
          <p:spPr>
            <a:xfrm>
              <a:off x="3629430" y="1448883"/>
              <a:ext cx="216682" cy="69338"/>
            </a:xfrm>
            <a:prstGeom prst="rect">
              <a:avLst/>
            </a:prstGeom>
            <a:solidFill>
              <a:srgbClr val="485A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</p:grpSp>
    </p:spTree>
    <p:extLst>
      <p:ext uri="{BB962C8B-B14F-4D97-AF65-F5344CB8AC3E}">
        <p14:creationId xmlns:p14="http://schemas.microsoft.com/office/powerpoint/2010/main" val="7337282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5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rts Concep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FBEF45DC-F9B4-02D6-7AC2-3FD985AF53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871" y="655932"/>
            <a:ext cx="9330311" cy="690562"/>
          </a:xfrm>
          <a:prstGeom prst="rect">
            <a:avLst/>
          </a:prstGeom>
        </p:spPr>
        <p:txBody>
          <a:bodyPr anchor="b"/>
          <a:lstStyle>
            <a:lvl1pPr>
              <a:defRPr sz="4500" b="0" i="0">
                <a:solidFill>
                  <a:srgbClr val="D8368E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GB" noProof="0" dirty="0"/>
              <a:t>Main Title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D9D7356-8E50-1F29-872F-150EFA8E9598}"/>
              </a:ext>
            </a:extLst>
          </p:cNvPr>
          <p:cNvGrpSpPr/>
          <p:nvPr userDrawn="1"/>
        </p:nvGrpSpPr>
        <p:grpSpPr>
          <a:xfrm>
            <a:off x="461871" y="1302566"/>
            <a:ext cx="3141896" cy="234737"/>
            <a:chOff x="1529778" y="1902472"/>
            <a:chExt cx="1599117" cy="23473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C3E4037-B384-FA08-34F5-63A5DE1EC492}"/>
                </a:ext>
              </a:extLst>
            </p:cNvPr>
            <p:cNvSpPr/>
            <p:nvPr userDrawn="1"/>
          </p:nvSpPr>
          <p:spPr>
            <a:xfrm>
              <a:off x="1529778" y="1902472"/>
              <a:ext cx="1551447" cy="117009"/>
            </a:xfrm>
            <a:prstGeom prst="rect">
              <a:avLst/>
            </a:prstGeom>
            <a:solidFill>
              <a:srgbClr val="56C4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778ECFF-5112-BE37-9ED8-643451F6B9F9}"/>
                </a:ext>
              </a:extLst>
            </p:cNvPr>
            <p:cNvSpPr/>
            <p:nvPr userDrawn="1"/>
          </p:nvSpPr>
          <p:spPr>
            <a:xfrm>
              <a:off x="1682178" y="2020200"/>
              <a:ext cx="1446717" cy="117009"/>
            </a:xfrm>
            <a:prstGeom prst="rect">
              <a:avLst/>
            </a:prstGeom>
            <a:solidFill>
              <a:srgbClr val="E6BC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</p:grpSp>
      <p:sp>
        <p:nvSpPr>
          <p:cNvPr id="12" name="Espace réservé du texte 2">
            <a:extLst>
              <a:ext uri="{FF2B5EF4-FFF2-40B4-BE49-F238E27FC236}">
                <a16:creationId xmlns:a16="http://schemas.microsoft.com/office/drawing/2014/main" id="{8A331AFC-34A2-22C7-9FAE-A0431C050C2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79461" y="3508755"/>
            <a:ext cx="3330539" cy="234224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 dirty="0"/>
              <a:t>Body Text</a:t>
            </a:r>
          </a:p>
        </p:txBody>
      </p:sp>
      <p:sp>
        <p:nvSpPr>
          <p:cNvPr id="13" name="Espace réservé du texte 6">
            <a:extLst>
              <a:ext uri="{FF2B5EF4-FFF2-40B4-BE49-F238E27FC236}">
                <a16:creationId xmlns:a16="http://schemas.microsoft.com/office/drawing/2014/main" id="{9ADFC7CA-B944-4163-25C7-B58062BBA98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3113" y="2739167"/>
            <a:ext cx="3369682" cy="4891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2000" b="0" i="0" kern="1200" dirty="0">
                <a:solidFill>
                  <a:srgbClr val="485AA7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GB" noProof="0" dirty="0"/>
              <a:t>Heading</a:t>
            </a:r>
          </a:p>
        </p:txBody>
      </p:sp>
      <p:sp>
        <p:nvSpPr>
          <p:cNvPr id="16" name="Espace réservé du texte 6">
            <a:extLst>
              <a:ext uri="{FF2B5EF4-FFF2-40B4-BE49-F238E27FC236}">
                <a16:creationId xmlns:a16="http://schemas.microsoft.com/office/drawing/2014/main" id="{E47C31CB-8A5E-21EE-A960-E114385CBFE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67436" y="2739167"/>
            <a:ext cx="3352878" cy="4891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2000" b="0" i="0" kern="1200" dirty="0">
                <a:solidFill>
                  <a:srgbClr val="485AA7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GB" noProof="0" dirty="0"/>
              <a:t>Heading</a:t>
            </a:r>
          </a:p>
        </p:txBody>
      </p:sp>
      <p:sp>
        <p:nvSpPr>
          <p:cNvPr id="17" name="Espace réservé du texte 6">
            <a:extLst>
              <a:ext uri="{FF2B5EF4-FFF2-40B4-BE49-F238E27FC236}">
                <a16:creationId xmlns:a16="http://schemas.microsoft.com/office/drawing/2014/main" id="{7C7A6BCB-A49B-7E07-BAF2-76016379339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55496" y="2739167"/>
            <a:ext cx="3319188" cy="4891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2000" b="0" i="0" kern="1200" dirty="0">
                <a:solidFill>
                  <a:srgbClr val="485AA7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GB" noProof="0" dirty="0"/>
              <a:t>Heading</a:t>
            </a:r>
          </a:p>
        </p:txBody>
      </p:sp>
      <p:sp>
        <p:nvSpPr>
          <p:cNvPr id="18" name="Espace réservé du texte 2">
            <a:extLst>
              <a:ext uri="{FF2B5EF4-FFF2-40B4-BE49-F238E27FC236}">
                <a16:creationId xmlns:a16="http://schemas.microsoft.com/office/drawing/2014/main" id="{437D7AA8-D087-8D67-50E9-792F3C0A852B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4367808" y="3508755"/>
            <a:ext cx="3330539" cy="234224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 dirty="0"/>
              <a:t>Body Text</a:t>
            </a:r>
          </a:p>
        </p:txBody>
      </p:sp>
      <p:sp>
        <p:nvSpPr>
          <p:cNvPr id="19" name="Espace réservé du texte 2">
            <a:extLst>
              <a:ext uri="{FF2B5EF4-FFF2-40B4-BE49-F238E27FC236}">
                <a16:creationId xmlns:a16="http://schemas.microsoft.com/office/drawing/2014/main" id="{86EB81A9-6C68-1F10-2ADC-D062F3D3AC60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8256240" y="3508755"/>
            <a:ext cx="3330539" cy="234224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 dirty="0"/>
              <a:t>Body Text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FA639C2-11C2-028A-1AEB-964FC05AE2B1}"/>
              </a:ext>
            </a:extLst>
          </p:cNvPr>
          <p:cNvSpPr/>
          <p:nvPr userDrawn="1"/>
        </p:nvSpPr>
        <p:spPr>
          <a:xfrm rot="16200000">
            <a:off x="216933" y="2867096"/>
            <a:ext cx="372867" cy="117009"/>
          </a:xfrm>
          <a:prstGeom prst="rect">
            <a:avLst/>
          </a:prstGeom>
          <a:solidFill>
            <a:srgbClr val="48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669FCE3-A146-BF0A-57A1-AAF38486CBEA}"/>
              </a:ext>
            </a:extLst>
          </p:cNvPr>
          <p:cNvSpPr/>
          <p:nvPr userDrawn="1"/>
        </p:nvSpPr>
        <p:spPr>
          <a:xfrm rot="16200000">
            <a:off x="4122870" y="2872220"/>
            <a:ext cx="372867" cy="117009"/>
          </a:xfrm>
          <a:prstGeom prst="rect">
            <a:avLst/>
          </a:prstGeom>
          <a:solidFill>
            <a:srgbClr val="48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89A6A29-3253-CF3B-7B16-837A8E7D478E}"/>
              </a:ext>
            </a:extLst>
          </p:cNvPr>
          <p:cNvSpPr/>
          <p:nvPr userDrawn="1"/>
        </p:nvSpPr>
        <p:spPr>
          <a:xfrm rot="16200000">
            <a:off x="8004798" y="2872221"/>
            <a:ext cx="372867" cy="117009"/>
          </a:xfrm>
          <a:prstGeom prst="rect">
            <a:avLst/>
          </a:prstGeom>
          <a:solidFill>
            <a:srgbClr val="48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17FF7DF-BE05-8AF4-655C-A4C9CEF8E98D}"/>
              </a:ext>
            </a:extLst>
          </p:cNvPr>
          <p:cNvGrpSpPr/>
          <p:nvPr userDrawn="1"/>
        </p:nvGrpSpPr>
        <p:grpSpPr>
          <a:xfrm>
            <a:off x="519482" y="2182332"/>
            <a:ext cx="261878" cy="417504"/>
            <a:chOff x="2527240" y="1872860"/>
            <a:chExt cx="139401" cy="28602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6713767-2943-2E80-E493-E88A8E9B362D}"/>
                </a:ext>
              </a:extLst>
            </p:cNvPr>
            <p:cNvSpPr/>
            <p:nvPr userDrawn="1"/>
          </p:nvSpPr>
          <p:spPr>
            <a:xfrm rot="16200000">
              <a:off x="2453568" y="1946532"/>
              <a:ext cx="216682" cy="69338"/>
            </a:xfrm>
            <a:prstGeom prst="rect">
              <a:avLst/>
            </a:prstGeom>
            <a:solidFill>
              <a:srgbClr val="E435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E468E74-FB81-0F9E-BEC5-5817474410EA}"/>
                </a:ext>
              </a:extLst>
            </p:cNvPr>
            <p:cNvSpPr/>
            <p:nvPr userDrawn="1"/>
          </p:nvSpPr>
          <p:spPr>
            <a:xfrm rot="16200000">
              <a:off x="2523631" y="2015870"/>
              <a:ext cx="216682" cy="69338"/>
            </a:xfrm>
            <a:prstGeom prst="rect">
              <a:avLst/>
            </a:prstGeom>
            <a:solidFill>
              <a:srgbClr val="56C4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FB0875D-4E56-F8A0-A596-F7E0D86696D4}"/>
              </a:ext>
            </a:extLst>
          </p:cNvPr>
          <p:cNvGrpSpPr/>
          <p:nvPr userDrawn="1"/>
        </p:nvGrpSpPr>
        <p:grpSpPr>
          <a:xfrm>
            <a:off x="4367808" y="2168689"/>
            <a:ext cx="237810" cy="430272"/>
            <a:chOff x="2679640" y="2025260"/>
            <a:chExt cx="135067" cy="28602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280D00C-85F2-9798-2AC6-4D182B50E684}"/>
                </a:ext>
              </a:extLst>
            </p:cNvPr>
            <p:cNvSpPr/>
            <p:nvPr userDrawn="1"/>
          </p:nvSpPr>
          <p:spPr>
            <a:xfrm rot="16200000">
              <a:off x="2605968" y="2098932"/>
              <a:ext cx="216682" cy="69338"/>
            </a:xfrm>
            <a:prstGeom prst="rect">
              <a:avLst/>
            </a:prstGeom>
            <a:solidFill>
              <a:srgbClr val="485A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B77DC77-74BA-EB54-49BE-218D317E1899}"/>
                </a:ext>
              </a:extLst>
            </p:cNvPr>
            <p:cNvSpPr/>
            <p:nvPr userDrawn="1"/>
          </p:nvSpPr>
          <p:spPr>
            <a:xfrm rot="16200000">
              <a:off x="2671697" y="2168270"/>
              <a:ext cx="216682" cy="69338"/>
            </a:xfrm>
            <a:prstGeom prst="rect">
              <a:avLst/>
            </a:prstGeom>
            <a:solidFill>
              <a:srgbClr val="E6BC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FDBA297-4E17-F157-3440-4CE80F340222}"/>
              </a:ext>
            </a:extLst>
          </p:cNvPr>
          <p:cNvGrpSpPr/>
          <p:nvPr userDrawn="1"/>
        </p:nvGrpSpPr>
        <p:grpSpPr>
          <a:xfrm>
            <a:off x="8256240" y="2155088"/>
            <a:ext cx="219696" cy="444748"/>
            <a:chOff x="3382416" y="2177660"/>
            <a:chExt cx="135067" cy="28602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E07B758-28E9-612C-629B-4FE504F8CEEB}"/>
                </a:ext>
              </a:extLst>
            </p:cNvPr>
            <p:cNvSpPr/>
            <p:nvPr userDrawn="1"/>
          </p:nvSpPr>
          <p:spPr>
            <a:xfrm rot="16200000">
              <a:off x="3308744" y="2251332"/>
              <a:ext cx="216682" cy="69338"/>
            </a:xfrm>
            <a:prstGeom prst="rect">
              <a:avLst/>
            </a:prstGeom>
            <a:solidFill>
              <a:srgbClr val="E6BC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A4BFE9E-D363-1505-E7A5-C79E68E66950}"/>
                </a:ext>
              </a:extLst>
            </p:cNvPr>
            <p:cNvSpPr/>
            <p:nvPr userDrawn="1"/>
          </p:nvSpPr>
          <p:spPr>
            <a:xfrm rot="16200000">
              <a:off x="3374473" y="2320670"/>
              <a:ext cx="216682" cy="69338"/>
            </a:xfrm>
            <a:prstGeom prst="rect">
              <a:avLst/>
            </a:prstGeom>
            <a:solidFill>
              <a:srgbClr val="D836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</p:grpSp>
    </p:spTree>
    <p:extLst>
      <p:ext uri="{BB962C8B-B14F-4D97-AF65-F5344CB8AC3E}">
        <p14:creationId xmlns:p14="http://schemas.microsoft.com/office/powerpoint/2010/main" val="41833042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5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0682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5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Cover 2">
    <p:bg>
      <p:bgPr>
        <a:blipFill dpi="0" rotWithShape="1">
          <a:blip r:embed="rId2">
            <a:lum/>
          </a:blip>
          <a:srcRect/>
          <a:stretch>
            <a:fillRect t="-26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5742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BB554D0-6F16-2540-93AE-CFDEFB12828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79463" y="2321821"/>
            <a:ext cx="6240206" cy="353496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 dirty="0"/>
              <a:t>Body Text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5BDF73CB-CD4A-789A-FAEC-4B2A92C623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872" y="655932"/>
            <a:ext cx="7333450" cy="690562"/>
          </a:xfrm>
          <a:prstGeom prst="rect">
            <a:avLst/>
          </a:prstGeom>
        </p:spPr>
        <p:txBody>
          <a:bodyPr anchor="b"/>
          <a:lstStyle>
            <a:lvl1pPr>
              <a:defRPr sz="4500" b="0" i="0">
                <a:solidFill>
                  <a:srgbClr val="D8368E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GB" noProof="0" dirty="0"/>
              <a:t>Main Title</a:t>
            </a:r>
          </a:p>
        </p:txBody>
      </p:sp>
      <p:sp>
        <p:nvSpPr>
          <p:cNvPr id="6" name="Espace réservé du texte 6">
            <a:extLst>
              <a:ext uri="{FF2B5EF4-FFF2-40B4-BE49-F238E27FC236}">
                <a16:creationId xmlns:a16="http://schemas.microsoft.com/office/drawing/2014/main" id="{A6B14A58-99F0-B7F1-83F2-7034FA1417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3113" y="1708217"/>
            <a:ext cx="6166838" cy="4891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2800" b="0" i="0" kern="1200" dirty="0">
                <a:solidFill>
                  <a:srgbClr val="485AA7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GB" noProof="0" dirty="0"/>
              <a:t>Heading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11D1B9F-92E8-9A52-C49A-B973C0EE0D3F}"/>
              </a:ext>
            </a:extLst>
          </p:cNvPr>
          <p:cNvGrpSpPr/>
          <p:nvPr userDrawn="1"/>
        </p:nvGrpSpPr>
        <p:grpSpPr>
          <a:xfrm>
            <a:off x="461871" y="1302566"/>
            <a:ext cx="2469472" cy="234737"/>
            <a:chOff x="1529778" y="1902472"/>
            <a:chExt cx="1599117" cy="23473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28BB000-8879-2652-D2C0-1DD6E2DC5374}"/>
                </a:ext>
              </a:extLst>
            </p:cNvPr>
            <p:cNvSpPr/>
            <p:nvPr userDrawn="1"/>
          </p:nvSpPr>
          <p:spPr>
            <a:xfrm>
              <a:off x="1529778" y="1902472"/>
              <a:ext cx="1551447" cy="117009"/>
            </a:xfrm>
            <a:prstGeom prst="rect">
              <a:avLst/>
            </a:prstGeom>
            <a:solidFill>
              <a:srgbClr val="56C4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F42C6FF-B41B-0C2F-FEDE-D993CFC5A596}"/>
                </a:ext>
              </a:extLst>
            </p:cNvPr>
            <p:cNvSpPr/>
            <p:nvPr userDrawn="1"/>
          </p:nvSpPr>
          <p:spPr>
            <a:xfrm>
              <a:off x="1682178" y="2020200"/>
              <a:ext cx="1446717" cy="117009"/>
            </a:xfrm>
            <a:prstGeom prst="rect">
              <a:avLst/>
            </a:prstGeom>
            <a:solidFill>
              <a:srgbClr val="E6BC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6D291EAE-8EFF-8B9F-4CCB-6B2E55EC0271}"/>
              </a:ext>
            </a:extLst>
          </p:cNvPr>
          <p:cNvSpPr/>
          <p:nvPr userDrawn="1"/>
        </p:nvSpPr>
        <p:spPr>
          <a:xfrm rot="16200000">
            <a:off x="204412" y="1906820"/>
            <a:ext cx="372867" cy="91967"/>
          </a:xfrm>
          <a:prstGeom prst="rect">
            <a:avLst/>
          </a:prstGeom>
          <a:solidFill>
            <a:srgbClr val="48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9889516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5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od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BB554D0-6F16-2540-93AE-CFDEFB12828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79462" y="1812532"/>
            <a:ext cx="6230827" cy="399795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 dirty="0"/>
              <a:t>Body Text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994CAC1C-9CA9-F566-8EAC-31BCE45A47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872" y="655932"/>
            <a:ext cx="7333450" cy="690562"/>
          </a:xfrm>
          <a:prstGeom prst="rect">
            <a:avLst/>
          </a:prstGeom>
        </p:spPr>
        <p:txBody>
          <a:bodyPr anchor="b"/>
          <a:lstStyle>
            <a:lvl1pPr>
              <a:defRPr sz="4500" b="0" i="0">
                <a:solidFill>
                  <a:srgbClr val="D8368E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GB" noProof="0" dirty="0"/>
              <a:t>Main Title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0B8931B-4632-EDB0-61F2-651A3323EFC1}"/>
              </a:ext>
            </a:extLst>
          </p:cNvPr>
          <p:cNvGrpSpPr/>
          <p:nvPr userDrawn="1"/>
        </p:nvGrpSpPr>
        <p:grpSpPr>
          <a:xfrm>
            <a:off x="461871" y="1302566"/>
            <a:ext cx="2469472" cy="234737"/>
            <a:chOff x="1529778" y="1902472"/>
            <a:chExt cx="1599117" cy="23473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BF5C0C5-A073-D5A3-B312-0C7C38200202}"/>
                </a:ext>
              </a:extLst>
            </p:cNvPr>
            <p:cNvSpPr/>
            <p:nvPr userDrawn="1"/>
          </p:nvSpPr>
          <p:spPr>
            <a:xfrm>
              <a:off x="1529778" y="1902472"/>
              <a:ext cx="1551447" cy="117009"/>
            </a:xfrm>
            <a:prstGeom prst="rect">
              <a:avLst/>
            </a:prstGeom>
            <a:solidFill>
              <a:srgbClr val="56C4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0E9492F-B088-5B0E-DA8A-9A7094763822}"/>
                </a:ext>
              </a:extLst>
            </p:cNvPr>
            <p:cNvSpPr/>
            <p:nvPr userDrawn="1"/>
          </p:nvSpPr>
          <p:spPr>
            <a:xfrm>
              <a:off x="1682178" y="2020200"/>
              <a:ext cx="1446717" cy="117009"/>
            </a:xfrm>
            <a:prstGeom prst="rect">
              <a:avLst/>
            </a:prstGeom>
            <a:solidFill>
              <a:srgbClr val="E6BC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</p:grpSp>
    </p:spTree>
    <p:extLst>
      <p:ext uri="{BB962C8B-B14F-4D97-AF65-F5344CB8AC3E}">
        <p14:creationId xmlns:p14="http://schemas.microsoft.com/office/powerpoint/2010/main" val="7606976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5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E749021-E439-D798-D2C7-F8793BF557B1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479462" y="2321821"/>
            <a:ext cx="6227799" cy="3477092"/>
          </a:xfrm>
          <a:prstGeom prst="rect">
            <a:avLst/>
          </a:prstGeom>
        </p:spPr>
        <p:txBody>
          <a:bodyPr/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8368E"/>
              </a:buClr>
              <a:buSzTx/>
              <a:buFont typeface="Franklin Gothic Book" panose="020B0503020102020204" pitchFamily="34" charset="0"/>
              <a:buChar char="▬"/>
              <a:tabLst/>
              <a:defRPr sz="180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noProof="0" dirty="0"/>
              <a:t>Bullets example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noProof="0" dirty="0"/>
              <a:t>Bullets example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noProof="0" dirty="0"/>
              <a:t>Bullets example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noProof="0" dirty="0"/>
              <a:t>Bullets example text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7D8EF0D0-C9D9-82C4-8BCD-9F76718E91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872" y="655932"/>
            <a:ext cx="7359766" cy="690562"/>
          </a:xfrm>
          <a:prstGeom prst="rect">
            <a:avLst/>
          </a:prstGeom>
        </p:spPr>
        <p:txBody>
          <a:bodyPr anchor="b"/>
          <a:lstStyle>
            <a:lvl1pPr>
              <a:defRPr sz="4500" b="0" i="0">
                <a:solidFill>
                  <a:srgbClr val="D8368E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GB" noProof="0" dirty="0"/>
              <a:t>Main Title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0BD5856F-A6F3-7CD2-E999-9D96657BD1A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3112" y="1708217"/>
            <a:ext cx="6227799" cy="4891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2800" b="0" i="0" kern="1200" dirty="0">
                <a:solidFill>
                  <a:srgbClr val="485AA7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GB" noProof="0" dirty="0"/>
              <a:t>Heading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BF19111-C1C4-51A4-E136-825018F2088F}"/>
              </a:ext>
            </a:extLst>
          </p:cNvPr>
          <p:cNvGrpSpPr/>
          <p:nvPr userDrawn="1"/>
        </p:nvGrpSpPr>
        <p:grpSpPr>
          <a:xfrm>
            <a:off x="461871" y="1302566"/>
            <a:ext cx="3141896" cy="234737"/>
            <a:chOff x="1529778" y="1902472"/>
            <a:chExt cx="1599117" cy="23473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2F5ABAC-C049-FBB0-5979-7CEFAFA199D0}"/>
                </a:ext>
              </a:extLst>
            </p:cNvPr>
            <p:cNvSpPr/>
            <p:nvPr userDrawn="1"/>
          </p:nvSpPr>
          <p:spPr>
            <a:xfrm>
              <a:off x="1529778" y="1902472"/>
              <a:ext cx="1551447" cy="117009"/>
            </a:xfrm>
            <a:prstGeom prst="rect">
              <a:avLst/>
            </a:prstGeom>
            <a:solidFill>
              <a:srgbClr val="56C4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661D891-4BC2-0B9B-1143-63EDBC98FA91}"/>
                </a:ext>
              </a:extLst>
            </p:cNvPr>
            <p:cNvSpPr/>
            <p:nvPr userDrawn="1"/>
          </p:nvSpPr>
          <p:spPr>
            <a:xfrm>
              <a:off x="1682178" y="2020200"/>
              <a:ext cx="1446717" cy="117009"/>
            </a:xfrm>
            <a:prstGeom prst="rect">
              <a:avLst/>
            </a:prstGeom>
            <a:solidFill>
              <a:srgbClr val="E6BC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A50F345B-74C4-1D61-50C6-D12250022920}"/>
              </a:ext>
            </a:extLst>
          </p:cNvPr>
          <p:cNvSpPr/>
          <p:nvPr userDrawn="1"/>
        </p:nvSpPr>
        <p:spPr>
          <a:xfrm rot="16200000">
            <a:off x="216933" y="1894300"/>
            <a:ext cx="372867" cy="117009"/>
          </a:xfrm>
          <a:prstGeom prst="rect">
            <a:avLst/>
          </a:prstGeom>
          <a:solidFill>
            <a:srgbClr val="48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9616911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5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in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au 6">
            <a:extLst>
              <a:ext uri="{FF2B5EF4-FFF2-40B4-BE49-F238E27FC236}">
                <a16:creationId xmlns:a16="http://schemas.microsoft.com/office/drawing/2014/main" id="{E07ED726-CFA2-8F25-6B26-1FE5CCD2BC8C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37180728"/>
              </p:ext>
            </p:extLst>
          </p:nvPr>
        </p:nvGraphicFramePr>
        <p:xfrm>
          <a:off x="606582" y="2225285"/>
          <a:ext cx="9587808" cy="3746452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2396952">
                  <a:extLst>
                    <a:ext uri="{9D8B030D-6E8A-4147-A177-3AD203B41FA5}">
                      <a16:colId xmlns:a16="http://schemas.microsoft.com/office/drawing/2014/main" val="3070350504"/>
                    </a:ext>
                  </a:extLst>
                </a:gridCol>
                <a:gridCol w="2396952">
                  <a:extLst>
                    <a:ext uri="{9D8B030D-6E8A-4147-A177-3AD203B41FA5}">
                      <a16:colId xmlns:a16="http://schemas.microsoft.com/office/drawing/2014/main" val="1292633407"/>
                    </a:ext>
                  </a:extLst>
                </a:gridCol>
                <a:gridCol w="2396952">
                  <a:extLst>
                    <a:ext uri="{9D8B030D-6E8A-4147-A177-3AD203B41FA5}">
                      <a16:colId xmlns:a16="http://schemas.microsoft.com/office/drawing/2014/main" val="1952939501"/>
                    </a:ext>
                  </a:extLst>
                </a:gridCol>
                <a:gridCol w="2396952">
                  <a:extLst>
                    <a:ext uri="{9D8B030D-6E8A-4147-A177-3AD203B41FA5}">
                      <a16:colId xmlns:a16="http://schemas.microsoft.com/office/drawing/2014/main" val="3026552450"/>
                    </a:ext>
                  </a:extLst>
                </a:gridCol>
              </a:tblGrid>
              <a:tr h="936613"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Text</a:t>
                      </a:r>
                      <a:endParaRPr lang="en-GB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Text</a:t>
                      </a:r>
                      <a:endParaRPr lang="en-GB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Text</a:t>
                      </a:r>
                      <a:endParaRPr lang="en-GB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0" dirty="0"/>
                        <a:t>Text</a:t>
                      </a:r>
                      <a:endParaRPr lang="en-GB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0579196"/>
                  </a:ext>
                </a:extLst>
              </a:tr>
              <a:tr h="936613"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Text</a:t>
                      </a:r>
                      <a:endParaRPr lang="en-GB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0" dirty="0"/>
                        <a:t>Text</a:t>
                      </a:r>
                      <a:endParaRPr lang="en-GB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0" dirty="0"/>
                        <a:t>Text</a:t>
                      </a:r>
                      <a:endParaRPr lang="en-GB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Text</a:t>
                      </a:r>
                      <a:endParaRPr lang="en-GB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01853350"/>
                  </a:ext>
                </a:extLst>
              </a:tr>
              <a:tr h="936613"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Text</a:t>
                      </a:r>
                      <a:endParaRPr lang="en-GB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0" dirty="0"/>
                        <a:t>Text</a:t>
                      </a:r>
                      <a:endParaRPr lang="en-GB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0" dirty="0"/>
                        <a:t>Text</a:t>
                      </a:r>
                      <a:endParaRPr lang="en-GB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Text</a:t>
                      </a:r>
                      <a:endParaRPr lang="en-GB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21466728"/>
                  </a:ext>
                </a:extLst>
              </a:tr>
              <a:tr h="936613"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Text</a:t>
                      </a:r>
                      <a:endParaRPr lang="en-GB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0" dirty="0"/>
                        <a:t>Text</a:t>
                      </a:r>
                      <a:endParaRPr lang="en-GB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0" dirty="0"/>
                        <a:t>Text</a:t>
                      </a:r>
                      <a:endParaRPr lang="en-GB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Text</a:t>
                      </a:r>
                      <a:endParaRPr lang="en-GB" dirty="0">
                        <a:latin typeface="Franklin Gothic Book" panose="020B05030201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08086829"/>
                  </a:ext>
                </a:extLst>
              </a:tr>
            </a:tbl>
          </a:graphicData>
        </a:graphic>
      </p:graphicFrame>
      <p:sp>
        <p:nvSpPr>
          <p:cNvPr id="4" name="Titre 1">
            <a:extLst>
              <a:ext uri="{FF2B5EF4-FFF2-40B4-BE49-F238E27FC236}">
                <a16:creationId xmlns:a16="http://schemas.microsoft.com/office/drawing/2014/main" id="{D3976E89-C83B-B05A-EB60-8FD9429F4C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872" y="655932"/>
            <a:ext cx="7308184" cy="690562"/>
          </a:xfrm>
          <a:prstGeom prst="rect">
            <a:avLst/>
          </a:prstGeom>
        </p:spPr>
        <p:txBody>
          <a:bodyPr anchor="b"/>
          <a:lstStyle>
            <a:lvl1pPr>
              <a:defRPr sz="4500" b="0" i="0">
                <a:solidFill>
                  <a:srgbClr val="D8368E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GB" noProof="0" dirty="0"/>
              <a:t>Main Title</a:t>
            </a:r>
          </a:p>
        </p:txBody>
      </p:sp>
      <p:sp>
        <p:nvSpPr>
          <p:cNvPr id="6" name="Espace réservé du texte 6">
            <a:extLst>
              <a:ext uri="{FF2B5EF4-FFF2-40B4-BE49-F238E27FC236}">
                <a16:creationId xmlns:a16="http://schemas.microsoft.com/office/drawing/2014/main" id="{1B1E6398-6308-E490-6493-5521E40515D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3112" y="1708217"/>
            <a:ext cx="6251245" cy="4891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2800" b="0" i="0" kern="1200" dirty="0">
                <a:solidFill>
                  <a:srgbClr val="485AA7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GB" noProof="0" dirty="0"/>
              <a:t>Heading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7A9AE41-DBD7-0AEB-3F04-CCFA238634D0}"/>
              </a:ext>
            </a:extLst>
          </p:cNvPr>
          <p:cNvGrpSpPr/>
          <p:nvPr userDrawn="1"/>
        </p:nvGrpSpPr>
        <p:grpSpPr>
          <a:xfrm>
            <a:off x="461871" y="1302566"/>
            <a:ext cx="3141896" cy="234737"/>
            <a:chOff x="1529778" y="1902472"/>
            <a:chExt cx="1599117" cy="23473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ADACA4F-297E-E922-CEAF-DC6128182F0D}"/>
                </a:ext>
              </a:extLst>
            </p:cNvPr>
            <p:cNvSpPr/>
            <p:nvPr userDrawn="1"/>
          </p:nvSpPr>
          <p:spPr>
            <a:xfrm>
              <a:off x="1529778" y="1902472"/>
              <a:ext cx="1551447" cy="117009"/>
            </a:xfrm>
            <a:prstGeom prst="rect">
              <a:avLst/>
            </a:prstGeom>
            <a:solidFill>
              <a:srgbClr val="56C4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DF3C81F-001B-6900-F951-8C3CC9896AFC}"/>
                </a:ext>
              </a:extLst>
            </p:cNvPr>
            <p:cNvSpPr/>
            <p:nvPr userDrawn="1"/>
          </p:nvSpPr>
          <p:spPr>
            <a:xfrm>
              <a:off x="1682178" y="2020200"/>
              <a:ext cx="1446717" cy="117009"/>
            </a:xfrm>
            <a:prstGeom prst="rect">
              <a:avLst/>
            </a:prstGeom>
            <a:solidFill>
              <a:srgbClr val="E6BC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B4C60FB2-FB60-BE38-190C-C45C3280E298}"/>
              </a:ext>
            </a:extLst>
          </p:cNvPr>
          <p:cNvSpPr/>
          <p:nvPr userDrawn="1"/>
        </p:nvSpPr>
        <p:spPr>
          <a:xfrm rot="16200000">
            <a:off x="216933" y="1894300"/>
            <a:ext cx="372867" cy="117009"/>
          </a:xfrm>
          <a:prstGeom prst="rect">
            <a:avLst/>
          </a:prstGeom>
          <a:solidFill>
            <a:srgbClr val="48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7208674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5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BB554D0-6F16-2540-93AE-CFDEFB12828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79461" y="2321821"/>
            <a:ext cx="5087962" cy="353496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 dirty="0"/>
              <a:t>Body Text</a:t>
            </a:r>
          </a:p>
        </p:txBody>
      </p:sp>
      <p:sp>
        <p:nvSpPr>
          <p:cNvPr id="6" name="Espace réservé pour une image  2">
            <a:extLst>
              <a:ext uri="{FF2B5EF4-FFF2-40B4-BE49-F238E27FC236}">
                <a16:creationId xmlns:a16="http://schemas.microsoft.com/office/drawing/2014/main" id="{B42BD6D5-847C-AD44-AAE2-099E29C37899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6822890" y="1198999"/>
            <a:ext cx="5243332" cy="397011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noProof="0" dirty="0"/>
              <a:t>Insert image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BDBD9E71-FDA3-1D40-964F-BD7F9C84D7CE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822890" y="5279120"/>
            <a:ext cx="5087962" cy="27591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 dirty="0"/>
              <a:t>Image Caption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25A09EE5-2A2F-9898-92AC-F0B35915C9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872" y="655932"/>
            <a:ext cx="7308184" cy="690562"/>
          </a:xfrm>
          <a:prstGeom prst="rect">
            <a:avLst/>
          </a:prstGeom>
        </p:spPr>
        <p:txBody>
          <a:bodyPr anchor="b"/>
          <a:lstStyle>
            <a:lvl1pPr>
              <a:defRPr sz="4500" b="0" i="0">
                <a:solidFill>
                  <a:srgbClr val="D8368E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GB" noProof="0" dirty="0"/>
              <a:t>Main Title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FA1C1787-E9D7-54D5-80FA-2ADFAB0549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3112" y="1708217"/>
            <a:ext cx="6251245" cy="4891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2800" b="0" i="0" kern="1200" dirty="0">
                <a:solidFill>
                  <a:srgbClr val="485AA7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GB" noProof="0" dirty="0"/>
              <a:t>Heading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B25FA47-3DA9-AFE2-5B44-ECEECAEF571B}"/>
              </a:ext>
            </a:extLst>
          </p:cNvPr>
          <p:cNvGrpSpPr/>
          <p:nvPr userDrawn="1"/>
        </p:nvGrpSpPr>
        <p:grpSpPr>
          <a:xfrm>
            <a:off x="461871" y="1302566"/>
            <a:ext cx="3141896" cy="234737"/>
            <a:chOff x="1529778" y="1902472"/>
            <a:chExt cx="1599117" cy="23473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1C141D1-C076-77EF-1C5D-B84824F764FB}"/>
                </a:ext>
              </a:extLst>
            </p:cNvPr>
            <p:cNvSpPr/>
            <p:nvPr userDrawn="1"/>
          </p:nvSpPr>
          <p:spPr>
            <a:xfrm>
              <a:off x="1529778" y="1902472"/>
              <a:ext cx="1551447" cy="117009"/>
            </a:xfrm>
            <a:prstGeom prst="rect">
              <a:avLst/>
            </a:prstGeom>
            <a:solidFill>
              <a:srgbClr val="56C4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5226B44-589C-19DC-C0D2-D18226DCE2DE}"/>
                </a:ext>
              </a:extLst>
            </p:cNvPr>
            <p:cNvSpPr/>
            <p:nvPr userDrawn="1"/>
          </p:nvSpPr>
          <p:spPr>
            <a:xfrm>
              <a:off x="1682178" y="2020200"/>
              <a:ext cx="1446717" cy="117009"/>
            </a:xfrm>
            <a:prstGeom prst="rect">
              <a:avLst/>
            </a:prstGeom>
            <a:solidFill>
              <a:srgbClr val="E6BC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7D3ABB47-BEE6-926B-CE04-6C2A1D7DB240}"/>
              </a:ext>
            </a:extLst>
          </p:cNvPr>
          <p:cNvSpPr/>
          <p:nvPr userDrawn="1"/>
        </p:nvSpPr>
        <p:spPr>
          <a:xfrm rot="16200000">
            <a:off x="216933" y="1894300"/>
            <a:ext cx="372867" cy="117009"/>
          </a:xfrm>
          <a:prstGeom prst="rect">
            <a:avLst/>
          </a:prstGeom>
          <a:solidFill>
            <a:srgbClr val="48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9380148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5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pour une image  2">
            <a:extLst>
              <a:ext uri="{FF2B5EF4-FFF2-40B4-BE49-F238E27FC236}">
                <a16:creationId xmlns:a16="http://schemas.microsoft.com/office/drawing/2014/main" id="{C13A51E6-98C8-0642-8E57-19033A3F4712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583423" y="752354"/>
            <a:ext cx="6122177" cy="4988689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noProof="0" dirty="0"/>
              <a:t>Insert image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5DB5B17-E8FE-B44F-8B29-EB564762B935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66338" y="5758478"/>
            <a:ext cx="6156434" cy="27591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 dirty="0"/>
              <a:t>Image Caption</a:t>
            </a:r>
          </a:p>
        </p:txBody>
      </p:sp>
      <p:sp>
        <p:nvSpPr>
          <p:cNvPr id="4" name="Half Frame 3">
            <a:extLst>
              <a:ext uri="{FF2B5EF4-FFF2-40B4-BE49-F238E27FC236}">
                <a16:creationId xmlns:a16="http://schemas.microsoft.com/office/drawing/2014/main" id="{CA46A74C-AF26-ABE3-7219-5BACD8D61093}"/>
              </a:ext>
            </a:extLst>
          </p:cNvPr>
          <p:cNvSpPr/>
          <p:nvPr userDrawn="1"/>
        </p:nvSpPr>
        <p:spPr>
          <a:xfrm>
            <a:off x="583423" y="752354"/>
            <a:ext cx="4799814" cy="3435129"/>
          </a:xfrm>
          <a:prstGeom prst="halfFrame">
            <a:avLst>
              <a:gd name="adj1" fmla="val 3029"/>
              <a:gd name="adj2" fmla="val 3301"/>
            </a:avLst>
          </a:prstGeom>
          <a:solidFill>
            <a:srgbClr val="56C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9990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5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us - Several peo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id="{FF9262B5-13D3-D44A-B1FD-BF3BBA84C0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872" y="917189"/>
            <a:ext cx="6814758" cy="690562"/>
          </a:xfrm>
          <a:prstGeom prst="rect">
            <a:avLst/>
          </a:prstGeom>
        </p:spPr>
        <p:txBody>
          <a:bodyPr anchor="b"/>
          <a:lstStyle>
            <a:lvl1pPr>
              <a:defRPr sz="4500" b="0" i="0">
                <a:solidFill>
                  <a:srgbClr val="D8368E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GB" noProof="0" dirty="0"/>
              <a:t>About us</a:t>
            </a:r>
          </a:p>
        </p:txBody>
      </p:sp>
      <p:sp>
        <p:nvSpPr>
          <p:cNvPr id="13" name="Espace réservé du texte 6">
            <a:extLst>
              <a:ext uri="{FF2B5EF4-FFF2-40B4-BE49-F238E27FC236}">
                <a16:creationId xmlns:a16="http://schemas.microsoft.com/office/drawing/2014/main" id="{AE8CE743-E918-5848-8A42-BDE5789F853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3113" y="1708217"/>
            <a:ext cx="5622887" cy="83296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fr-FR" sz="2400" b="0" i="0" kern="1200" dirty="0">
                <a:solidFill>
                  <a:srgbClr val="485AA7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noProof="0" dirty="0"/>
              <a:t>Title of your organisation</a:t>
            </a:r>
          </a:p>
        </p:txBody>
      </p:sp>
      <p:grpSp>
        <p:nvGrpSpPr>
          <p:cNvPr id="5" name="Graphique 10">
            <a:extLst>
              <a:ext uri="{FF2B5EF4-FFF2-40B4-BE49-F238E27FC236}">
                <a16:creationId xmlns:a16="http://schemas.microsoft.com/office/drawing/2014/main" id="{537E1D0A-16A1-BC90-BDDC-5058D1F579D0}"/>
              </a:ext>
            </a:extLst>
          </p:cNvPr>
          <p:cNvGrpSpPr/>
          <p:nvPr/>
        </p:nvGrpSpPr>
        <p:grpSpPr>
          <a:xfrm>
            <a:off x="8296445" y="4308772"/>
            <a:ext cx="338424" cy="342842"/>
            <a:chOff x="8296445" y="4308772"/>
            <a:chExt cx="338424" cy="342842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85D4FE12-E823-FD6C-C528-BE4D27B8A953}"/>
                </a:ext>
              </a:extLst>
            </p:cNvPr>
            <p:cNvSpPr/>
            <p:nvPr/>
          </p:nvSpPr>
          <p:spPr>
            <a:xfrm>
              <a:off x="8296445" y="4308772"/>
              <a:ext cx="338424" cy="342842"/>
            </a:xfrm>
            <a:custGeom>
              <a:avLst/>
              <a:gdLst>
                <a:gd name="connsiteX0" fmla="*/ 338424 w 338424"/>
                <a:gd name="connsiteY0" fmla="*/ 171421 h 342842"/>
                <a:gd name="connsiteX1" fmla="*/ 169212 w 338424"/>
                <a:gd name="connsiteY1" fmla="*/ 342842 h 342842"/>
                <a:gd name="connsiteX2" fmla="*/ 0 w 338424"/>
                <a:gd name="connsiteY2" fmla="*/ 171421 h 342842"/>
                <a:gd name="connsiteX3" fmla="*/ 169212 w 338424"/>
                <a:gd name="connsiteY3" fmla="*/ 0 h 342842"/>
                <a:gd name="connsiteX4" fmla="*/ 338424 w 338424"/>
                <a:gd name="connsiteY4" fmla="*/ 171421 h 34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8424" h="342842">
                  <a:moveTo>
                    <a:pt x="338424" y="171421"/>
                  </a:moveTo>
                  <a:cubicBezTo>
                    <a:pt x="338424" y="266094"/>
                    <a:pt x="262665" y="342842"/>
                    <a:pt x="169212" y="342842"/>
                  </a:cubicBezTo>
                  <a:cubicBezTo>
                    <a:pt x="75759" y="342842"/>
                    <a:pt x="0" y="266094"/>
                    <a:pt x="0" y="171421"/>
                  </a:cubicBezTo>
                  <a:cubicBezTo>
                    <a:pt x="0" y="76748"/>
                    <a:pt x="75759" y="0"/>
                    <a:pt x="169212" y="0"/>
                  </a:cubicBezTo>
                  <a:cubicBezTo>
                    <a:pt x="262665" y="0"/>
                    <a:pt x="338424" y="76748"/>
                    <a:pt x="338424" y="171421"/>
                  </a:cubicBezTo>
                  <a:close/>
                </a:path>
              </a:pathLst>
            </a:custGeom>
            <a:solidFill>
              <a:srgbClr val="56C4C9"/>
            </a:solidFill>
            <a:ln w="70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E" dirty="0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30991C8E-39B6-AD2B-BABA-5C783182B3E8}"/>
                </a:ext>
              </a:extLst>
            </p:cNvPr>
            <p:cNvSpPr/>
            <p:nvPr/>
          </p:nvSpPr>
          <p:spPr>
            <a:xfrm>
              <a:off x="8394605" y="4387152"/>
              <a:ext cx="146640" cy="194510"/>
            </a:xfrm>
            <a:custGeom>
              <a:avLst/>
              <a:gdLst>
                <a:gd name="connsiteX0" fmla="*/ 146180 w 146640"/>
                <a:gd name="connsiteY0" fmla="*/ 167015 h 194510"/>
                <a:gd name="connsiteX1" fmla="*/ 145478 w 146640"/>
                <a:gd name="connsiteY1" fmla="*/ 169860 h 194510"/>
                <a:gd name="connsiteX2" fmla="*/ 111776 w 146640"/>
                <a:gd name="connsiteY2" fmla="*/ 194044 h 194510"/>
                <a:gd name="connsiteX3" fmla="*/ 108967 w 146640"/>
                <a:gd name="connsiteY3" fmla="*/ 193332 h 194510"/>
                <a:gd name="connsiteX4" fmla="*/ 61925 w 146640"/>
                <a:gd name="connsiteY4" fmla="*/ 122203 h 194510"/>
                <a:gd name="connsiteX5" fmla="*/ 39457 w 146640"/>
                <a:gd name="connsiteY5" fmla="*/ 155634 h 194510"/>
                <a:gd name="connsiteX6" fmla="*/ 35946 w 146640"/>
                <a:gd name="connsiteY6" fmla="*/ 154211 h 194510"/>
                <a:gd name="connsiteX7" fmla="*/ 138 w 146640"/>
                <a:gd name="connsiteY7" fmla="*/ 2707 h 194510"/>
                <a:gd name="connsiteX8" fmla="*/ 3648 w 146640"/>
                <a:gd name="connsiteY8" fmla="*/ 573 h 194510"/>
                <a:gd name="connsiteX9" fmla="*/ 133541 w 146640"/>
                <a:gd name="connsiteY9" fmla="*/ 83794 h 194510"/>
                <a:gd name="connsiteX10" fmla="*/ 133541 w 146640"/>
                <a:gd name="connsiteY10" fmla="*/ 87350 h 194510"/>
                <a:gd name="connsiteX11" fmla="*/ 92818 w 146640"/>
                <a:gd name="connsiteY11" fmla="*/ 95886 h 194510"/>
                <a:gd name="connsiteX12" fmla="*/ 146180 w 146640"/>
                <a:gd name="connsiteY12" fmla="*/ 167015 h 194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6640" h="194510">
                  <a:moveTo>
                    <a:pt x="146180" y="167015"/>
                  </a:moveTo>
                  <a:cubicBezTo>
                    <a:pt x="146882" y="167726"/>
                    <a:pt x="146882" y="169149"/>
                    <a:pt x="145478" y="169860"/>
                  </a:cubicBezTo>
                  <a:lnTo>
                    <a:pt x="111776" y="194044"/>
                  </a:lnTo>
                  <a:cubicBezTo>
                    <a:pt x="111073" y="194755"/>
                    <a:pt x="109669" y="194755"/>
                    <a:pt x="108967" y="193332"/>
                  </a:cubicBezTo>
                  <a:lnTo>
                    <a:pt x="61925" y="122203"/>
                  </a:lnTo>
                  <a:lnTo>
                    <a:pt x="39457" y="155634"/>
                  </a:lnTo>
                  <a:cubicBezTo>
                    <a:pt x="38052" y="156345"/>
                    <a:pt x="36648" y="155634"/>
                    <a:pt x="35946" y="154211"/>
                  </a:cubicBezTo>
                  <a:lnTo>
                    <a:pt x="138" y="2707"/>
                  </a:lnTo>
                  <a:cubicBezTo>
                    <a:pt x="-564" y="573"/>
                    <a:pt x="1542" y="-850"/>
                    <a:pt x="3648" y="573"/>
                  </a:cubicBezTo>
                  <a:lnTo>
                    <a:pt x="133541" y="83794"/>
                  </a:lnTo>
                  <a:cubicBezTo>
                    <a:pt x="134946" y="84505"/>
                    <a:pt x="134946" y="86639"/>
                    <a:pt x="133541" y="87350"/>
                  </a:cubicBezTo>
                  <a:lnTo>
                    <a:pt x="92818" y="95886"/>
                  </a:lnTo>
                  <a:lnTo>
                    <a:pt x="146180" y="167015"/>
                  </a:lnTo>
                  <a:close/>
                </a:path>
              </a:pathLst>
            </a:custGeom>
            <a:solidFill>
              <a:srgbClr val="FFFFFF"/>
            </a:solidFill>
            <a:ln w="70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E" dirty="0"/>
            </a:p>
          </p:txBody>
        </p:sp>
      </p:grpSp>
      <p:sp>
        <p:nvSpPr>
          <p:cNvPr id="33" name="Espace réservé du texte 2">
            <a:extLst>
              <a:ext uri="{FF2B5EF4-FFF2-40B4-BE49-F238E27FC236}">
                <a16:creationId xmlns:a16="http://schemas.microsoft.com/office/drawing/2014/main" id="{999CE511-BE9D-EC4F-934F-720DCF3FB264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8691864" y="4811421"/>
            <a:ext cx="3003950" cy="34535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i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 dirty="0"/>
              <a:t>@</a:t>
            </a:r>
            <a:r>
              <a:rPr lang="en-GB" noProof="0" dirty="0" err="1"/>
              <a:t>Twitter_user</a:t>
            </a:r>
            <a:endParaRPr lang="en-GB" noProof="0" dirty="0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648B731A-AF98-8123-99A2-F310B085574E}"/>
              </a:ext>
            </a:extLst>
          </p:cNvPr>
          <p:cNvSpPr/>
          <p:nvPr/>
        </p:nvSpPr>
        <p:spPr>
          <a:xfrm>
            <a:off x="8299767" y="4817702"/>
            <a:ext cx="337019" cy="341419"/>
          </a:xfrm>
          <a:custGeom>
            <a:avLst/>
            <a:gdLst>
              <a:gd name="connsiteX0" fmla="*/ 337020 w 337019"/>
              <a:gd name="connsiteY0" fmla="*/ 170710 h 341419"/>
              <a:gd name="connsiteX1" fmla="*/ 168510 w 337019"/>
              <a:gd name="connsiteY1" fmla="*/ 341420 h 341419"/>
              <a:gd name="connsiteX2" fmla="*/ 0 w 337019"/>
              <a:gd name="connsiteY2" fmla="*/ 170710 h 341419"/>
              <a:gd name="connsiteX3" fmla="*/ 168510 w 337019"/>
              <a:gd name="connsiteY3" fmla="*/ 0 h 341419"/>
              <a:gd name="connsiteX4" fmla="*/ 337020 w 337019"/>
              <a:gd name="connsiteY4" fmla="*/ 170710 h 341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019" h="341419">
                <a:moveTo>
                  <a:pt x="337020" y="170710"/>
                </a:moveTo>
                <a:cubicBezTo>
                  <a:pt x="337020" y="264990"/>
                  <a:pt x="261575" y="341420"/>
                  <a:pt x="168510" y="341420"/>
                </a:cubicBezTo>
                <a:cubicBezTo>
                  <a:pt x="75444" y="341420"/>
                  <a:pt x="0" y="264990"/>
                  <a:pt x="0" y="170710"/>
                </a:cubicBezTo>
                <a:cubicBezTo>
                  <a:pt x="0" y="76429"/>
                  <a:pt x="75444" y="0"/>
                  <a:pt x="168510" y="0"/>
                </a:cubicBezTo>
                <a:cubicBezTo>
                  <a:pt x="261575" y="0"/>
                  <a:pt x="337020" y="76429"/>
                  <a:pt x="337020" y="170710"/>
                </a:cubicBezTo>
                <a:close/>
              </a:path>
            </a:pathLst>
          </a:custGeom>
          <a:solidFill>
            <a:srgbClr val="56C4C9"/>
          </a:solidFill>
          <a:ln w="7009" cap="flat">
            <a:noFill/>
            <a:prstDash val="solid"/>
            <a:miter/>
          </a:ln>
        </p:spPr>
        <p:txBody>
          <a:bodyPr rtlCol="0" anchor="ctr"/>
          <a:lstStyle/>
          <a:p>
            <a:endParaRPr lang="en-BE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2E05FD42-0C13-B441-212C-58C57132613C}"/>
              </a:ext>
            </a:extLst>
          </p:cNvPr>
          <p:cNvSpPr/>
          <p:nvPr/>
        </p:nvSpPr>
        <p:spPr>
          <a:xfrm>
            <a:off x="8377148" y="4910469"/>
            <a:ext cx="195892" cy="161462"/>
          </a:xfrm>
          <a:custGeom>
            <a:avLst/>
            <a:gdLst>
              <a:gd name="connsiteX0" fmla="*/ 60546 w 195892"/>
              <a:gd name="connsiteY0" fmla="*/ 160894 h 161462"/>
              <a:gd name="connsiteX1" fmla="*/ 174992 w 195892"/>
              <a:gd name="connsiteY1" fmla="*/ 44954 h 161462"/>
              <a:gd name="connsiteX2" fmla="*/ 174992 w 195892"/>
              <a:gd name="connsiteY2" fmla="*/ 39974 h 161462"/>
              <a:gd name="connsiteX3" fmla="*/ 195354 w 195892"/>
              <a:gd name="connsiteY3" fmla="*/ 18636 h 161462"/>
              <a:gd name="connsiteX4" fmla="*/ 172184 w 195892"/>
              <a:gd name="connsiteY4" fmla="*/ 25037 h 161462"/>
              <a:gd name="connsiteX5" fmla="*/ 189737 w 195892"/>
              <a:gd name="connsiteY5" fmla="*/ 2276 h 161462"/>
              <a:gd name="connsiteX6" fmla="*/ 164460 w 195892"/>
              <a:gd name="connsiteY6" fmla="*/ 12234 h 161462"/>
              <a:gd name="connsiteX7" fmla="*/ 134971 w 195892"/>
              <a:gd name="connsiteY7" fmla="*/ -569 h 161462"/>
              <a:gd name="connsiteX8" fmla="*/ 94950 w 195892"/>
              <a:gd name="connsiteY8" fmla="*/ 39974 h 161462"/>
              <a:gd name="connsiteX9" fmla="*/ 95652 w 195892"/>
              <a:gd name="connsiteY9" fmla="*/ 49222 h 161462"/>
              <a:gd name="connsiteX10" fmla="*/ 12801 w 195892"/>
              <a:gd name="connsiteY10" fmla="*/ 6544 h 161462"/>
              <a:gd name="connsiteX11" fmla="*/ 7184 w 195892"/>
              <a:gd name="connsiteY11" fmla="*/ 27171 h 161462"/>
              <a:gd name="connsiteX12" fmla="*/ 25440 w 195892"/>
              <a:gd name="connsiteY12" fmla="*/ 61313 h 161462"/>
              <a:gd name="connsiteX13" fmla="*/ 7184 w 195892"/>
              <a:gd name="connsiteY13" fmla="*/ 56334 h 161462"/>
              <a:gd name="connsiteX14" fmla="*/ 7184 w 195892"/>
              <a:gd name="connsiteY14" fmla="*/ 57046 h 161462"/>
              <a:gd name="connsiteX15" fmla="*/ 39482 w 195892"/>
              <a:gd name="connsiteY15" fmla="*/ 96878 h 161462"/>
              <a:gd name="connsiteX16" fmla="*/ 28950 w 195892"/>
              <a:gd name="connsiteY16" fmla="*/ 98300 h 161462"/>
              <a:gd name="connsiteX17" fmla="*/ 21227 w 195892"/>
              <a:gd name="connsiteY17" fmla="*/ 97589 h 161462"/>
              <a:gd name="connsiteX18" fmla="*/ 59141 w 195892"/>
              <a:gd name="connsiteY18" fmla="*/ 126041 h 161462"/>
              <a:gd name="connsiteX19" fmla="*/ 9291 w 195892"/>
              <a:gd name="connsiteY19" fmla="*/ 143823 h 161462"/>
              <a:gd name="connsiteX20" fmla="*/ -539 w 195892"/>
              <a:gd name="connsiteY20" fmla="*/ 143112 h 161462"/>
              <a:gd name="connsiteX21" fmla="*/ 60546 w 195892"/>
              <a:gd name="connsiteY21" fmla="*/ 160894 h 161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95892" h="161462">
                <a:moveTo>
                  <a:pt x="60546" y="160894"/>
                </a:moveTo>
                <a:cubicBezTo>
                  <a:pt x="134269" y="160894"/>
                  <a:pt x="174992" y="99012"/>
                  <a:pt x="174992" y="44954"/>
                </a:cubicBezTo>
                <a:cubicBezTo>
                  <a:pt x="174992" y="43531"/>
                  <a:pt x="174992" y="41397"/>
                  <a:pt x="174992" y="39974"/>
                </a:cubicBezTo>
                <a:cubicBezTo>
                  <a:pt x="182716" y="34284"/>
                  <a:pt x="189737" y="27171"/>
                  <a:pt x="195354" y="18636"/>
                </a:cubicBezTo>
                <a:cubicBezTo>
                  <a:pt x="188332" y="22192"/>
                  <a:pt x="180609" y="24326"/>
                  <a:pt x="172184" y="25037"/>
                </a:cubicBezTo>
                <a:cubicBezTo>
                  <a:pt x="180609" y="20058"/>
                  <a:pt x="186928" y="12234"/>
                  <a:pt x="189737" y="2276"/>
                </a:cubicBezTo>
                <a:cubicBezTo>
                  <a:pt x="182013" y="7255"/>
                  <a:pt x="173588" y="10101"/>
                  <a:pt x="164460" y="12234"/>
                </a:cubicBezTo>
                <a:cubicBezTo>
                  <a:pt x="157439" y="4410"/>
                  <a:pt x="146907" y="-569"/>
                  <a:pt x="134971" y="-569"/>
                </a:cubicBezTo>
                <a:cubicBezTo>
                  <a:pt x="112503" y="-569"/>
                  <a:pt x="94950" y="17925"/>
                  <a:pt x="94950" y="39974"/>
                </a:cubicBezTo>
                <a:cubicBezTo>
                  <a:pt x="94950" y="42820"/>
                  <a:pt x="95652" y="46376"/>
                  <a:pt x="95652" y="49222"/>
                </a:cubicBezTo>
                <a:cubicBezTo>
                  <a:pt x="61950" y="47799"/>
                  <a:pt x="32461" y="31439"/>
                  <a:pt x="12801" y="6544"/>
                </a:cubicBezTo>
                <a:cubicBezTo>
                  <a:pt x="9291" y="12234"/>
                  <a:pt x="7184" y="19347"/>
                  <a:pt x="7184" y="27171"/>
                </a:cubicBezTo>
                <a:cubicBezTo>
                  <a:pt x="7184" y="41397"/>
                  <a:pt x="14206" y="53489"/>
                  <a:pt x="25440" y="61313"/>
                </a:cubicBezTo>
                <a:cubicBezTo>
                  <a:pt x="19120" y="61313"/>
                  <a:pt x="12801" y="59179"/>
                  <a:pt x="7184" y="56334"/>
                </a:cubicBezTo>
                <a:cubicBezTo>
                  <a:pt x="7184" y="56334"/>
                  <a:pt x="7184" y="56334"/>
                  <a:pt x="7184" y="57046"/>
                </a:cubicBezTo>
                <a:cubicBezTo>
                  <a:pt x="7184" y="76962"/>
                  <a:pt x="21227" y="93321"/>
                  <a:pt x="39482" y="96878"/>
                </a:cubicBezTo>
                <a:cubicBezTo>
                  <a:pt x="35971" y="97589"/>
                  <a:pt x="32461" y="98300"/>
                  <a:pt x="28950" y="98300"/>
                </a:cubicBezTo>
                <a:cubicBezTo>
                  <a:pt x="26141" y="98300"/>
                  <a:pt x="24035" y="98300"/>
                  <a:pt x="21227" y="97589"/>
                </a:cubicBezTo>
                <a:cubicBezTo>
                  <a:pt x="26141" y="113949"/>
                  <a:pt x="40886" y="125329"/>
                  <a:pt x="59141" y="126041"/>
                </a:cubicBezTo>
                <a:cubicBezTo>
                  <a:pt x="45099" y="136710"/>
                  <a:pt x="28248" y="143823"/>
                  <a:pt x="9291" y="143823"/>
                </a:cubicBezTo>
                <a:cubicBezTo>
                  <a:pt x="5780" y="143823"/>
                  <a:pt x="2971" y="143823"/>
                  <a:pt x="-539" y="143112"/>
                </a:cubicBezTo>
                <a:cubicBezTo>
                  <a:pt x="16312" y="154492"/>
                  <a:pt x="38078" y="160894"/>
                  <a:pt x="60546" y="160894"/>
                </a:cubicBezTo>
              </a:path>
            </a:pathLst>
          </a:custGeom>
          <a:solidFill>
            <a:srgbClr val="FFFFFF"/>
          </a:solidFill>
          <a:ln w="7009" cap="flat">
            <a:noFill/>
            <a:prstDash val="solid"/>
            <a:miter/>
          </a:ln>
        </p:spPr>
        <p:txBody>
          <a:bodyPr rtlCol="0" anchor="ctr"/>
          <a:lstStyle/>
          <a:p>
            <a:endParaRPr lang="en-BE"/>
          </a:p>
        </p:txBody>
      </p:sp>
      <p:sp>
        <p:nvSpPr>
          <p:cNvPr id="37" name="Espace réservé du texte 2">
            <a:extLst>
              <a:ext uri="{FF2B5EF4-FFF2-40B4-BE49-F238E27FC236}">
                <a16:creationId xmlns:a16="http://schemas.microsoft.com/office/drawing/2014/main" id="{E7F16BAB-2471-E64E-8A6C-3C298E56F48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79462" y="2662065"/>
            <a:ext cx="5875093" cy="321773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 dirty="0"/>
              <a:t>Body Text</a:t>
            </a:r>
          </a:p>
        </p:txBody>
      </p:sp>
      <p:sp>
        <p:nvSpPr>
          <p:cNvPr id="38" name="Espace réservé du texte 2">
            <a:extLst>
              <a:ext uri="{FF2B5EF4-FFF2-40B4-BE49-F238E27FC236}">
                <a16:creationId xmlns:a16="http://schemas.microsoft.com/office/drawing/2014/main" id="{E3BF07EE-DC41-C745-9EE8-CCAED2549D76}"/>
              </a:ext>
            </a:extLst>
          </p:cNvPr>
          <p:cNvSpPr>
            <a:spLocks noGrp="1"/>
          </p:cNvSpPr>
          <p:nvPr>
            <p:ph type="body" idx="31" hasCustomPrompt="1"/>
          </p:nvPr>
        </p:nvSpPr>
        <p:spPr>
          <a:xfrm>
            <a:off x="8691864" y="4311859"/>
            <a:ext cx="2982685" cy="34535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i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 dirty="0" err="1"/>
              <a:t>www.website.com</a:t>
            </a:r>
            <a:endParaRPr lang="en-GB" noProof="0" dirty="0"/>
          </a:p>
        </p:txBody>
      </p:sp>
      <p:sp>
        <p:nvSpPr>
          <p:cNvPr id="40" name="Espace réservé pour une image  2">
            <a:extLst>
              <a:ext uri="{FF2B5EF4-FFF2-40B4-BE49-F238E27FC236}">
                <a16:creationId xmlns:a16="http://schemas.microsoft.com/office/drawing/2014/main" id="{1B015EC1-6C74-D543-BED7-ECC219DA933F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8266072" y="2102686"/>
            <a:ext cx="3461639" cy="19164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noProof="0" dirty="0"/>
              <a:t>Insert logo</a:t>
            </a:r>
          </a:p>
        </p:txBody>
      </p:sp>
      <p:pic>
        <p:nvPicPr>
          <p:cNvPr id="2" name="Picture 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109ECDE-AA40-D4F9-332E-79F7E23573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4555" y="277359"/>
            <a:ext cx="1887816" cy="5464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686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5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- Several peo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BB554D0-6F16-2540-93AE-CFDEFB12828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79461" y="3997842"/>
            <a:ext cx="3330539" cy="79742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 dirty="0"/>
              <a:t>Body Text</a:t>
            </a:r>
          </a:p>
        </p:txBody>
      </p:sp>
      <p:sp>
        <p:nvSpPr>
          <p:cNvPr id="5" name="Espace réservé du texte 6">
            <a:extLst>
              <a:ext uri="{FF2B5EF4-FFF2-40B4-BE49-F238E27FC236}">
                <a16:creationId xmlns:a16="http://schemas.microsoft.com/office/drawing/2014/main" id="{548433C8-B9B2-BC40-BA14-27047764DBC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3113" y="3260156"/>
            <a:ext cx="3369682" cy="3761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2000" b="0" i="0" kern="1200" dirty="0">
                <a:solidFill>
                  <a:srgbClr val="E43535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GB" noProof="0" dirty="0"/>
              <a:t>Name</a:t>
            </a:r>
          </a:p>
        </p:txBody>
      </p:sp>
      <p:sp>
        <p:nvSpPr>
          <p:cNvPr id="18" name="Espace réservé du texte 2">
            <a:extLst>
              <a:ext uri="{FF2B5EF4-FFF2-40B4-BE49-F238E27FC236}">
                <a16:creationId xmlns:a16="http://schemas.microsoft.com/office/drawing/2014/main" id="{04D6E9F2-4058-8346-A7D2-469104102499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4367808" y="3997842"/>
            <a:ext cx="3330539" cy="79742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 dirty="0"/>
              <a:t>Body Text</a:t>
            </a:r>
          </a:p>
        </p:txBody>
      </p:sp>
      <p:sp>
        <p:nvSpPr>
          <p:cNvPr id="19" name="Espace réservé du texte 2">
            <a:extLst>
              <a:ext uri="{FF2B5EF4-FFF2-40B4-BE49-F238E27FC236}">
                <a16:creationId xmlns:a16="http://schemas.microsoft.com/office/drawing/2014/main" id="{84D7C933-EB7F-0041-8E20-A0C67F5049BA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8256240" y="3997842"/>
            <a:ext cx="3330539" cy="79742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 dirty="0"/>
              <a:t>Body Text</a:t>
            </a:r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FF9262B5-13D3-D44A-B1FD-BF3BBA84C0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871" y="917189"/>
            <a:ext cx="9330311" cy="690562"/>
          </a:xfrm>
          <a:prstGeom prst="rect">
            <a:avLst/>
          </a:prstGeom>
        </p:spPr>
        <p:txBody>
          <a:bodyPr anchor="b"/>
          <a:lstStyle>
            <a:lvl1pPr>
              <a:defRPr sz="4500" b="0" i="0">
                <a:solidFill>
                  <a:srgbClr val="D8368E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GB" noProof="0" dirty="0"/>
              <a:t>The team</a:t>
            </a:r>
          </a:p>
        </p:txBody>
      </p:sp>
      <p:sp>
        <p:nvSpPr>
          <p:cNvPr id="13" name="Espace réservé du texte 6">
            <a:extLst>
              <a:ext uri="{FF2B5EF4-FFF2-40B4-BE49-F238E27FC236}">
                <a16:creationId xmlns:a16="http://schemas.microsoft.com/office/drawing/2014/main" id="{AE8CE743-E918-5848-8A42-BDE5789F853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3112" y="1708217"/>
            <a:ext cx="9329057" cy="48917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fr-FR" sz="2400" b="0" i="0" kern="1200">
                <a:solidFill>
                  <a:srgbClr val="485AA7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noProof="0" dirty="0"/>
              <a:t>Title of your organisation</a:t>
            </a:r>
          </a:p>
        </p:txBody>
      </p:sp>
      <p:sp>
        <p:nvSpPr>
          <p:cNvPr id="17" name="Espace réservé du texte 6">
            <a:extLst>
              <a:ext uri="{FF2B5EF4-FFF2-40B4-BE49-F238E27FC236}">
                <a16:creationId xmlns:a16="http://schemas.microsoft.com/office/drawing/2014/main" id="{61D6C3B7-F388-1A45-99C5-7194D43A000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67808" y="3260156"/>
            <a:ext cx="3369682" cy="3761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2000" b="0" i="0" kern="1200" dirty="0">
                <a:solidFill>
                  <a:srgbClr val="E43535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GB" noProof="0" dirty="0"/>
              <a:t>Name</a:t>
            </a:r>
          </a:p>
        </p:txBody>
      </p:sp>
      <p:sp>
        <p:nvSpPr>
          <p:cNvPr id="20" name="Espace réservé du texte 6">
            <a:extLst>
              <a:ext uri="{FF2B5EF4-FFF2-40B4-BE49-F238E27FC236}">
                <a16:creationId xmlns:a16="http://schemas.microsoft.com/office/drawing/2014/main" id="{A59A3AD9-8995-624B-85A8-0D2C861E99A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256240" y="3260156"/>
            <a:ext cx="3369682" cy="3761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2000" b="0" i="0" kern="1200" dirty="0">
                <a:solidFill>
                  <a:srgbClr val="E43535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GB" noProof="0" dirty="0"/>
              <a:t>Name</a:t>
            </a:r>
          </a:p>
        </p:txBody>
      </p:sp>
      <p:sp>
        <p:nvSpPr>
          <p:cNvPr id="21" name="Espace réservé du texte 2">
            <a:extLst>
              <a:ext uri="{FF2B5EF4-FFF2-40B4-BE49-F238E27FC236}">
                <a16:creationId xmlns:a16="http://schemas.microsoft.com/office/drawing/2014/main" id="{884359B5-E862-0542-A60A-2066E99371FA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950848" y="5268622"/>
            <a:ext cx="2813079" cy="34535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i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@</a:t>
            </a:r>
            <a:r>
              <a:rPr lang="fr-FR" dirty="0" err="1"/>
              <a:t>Twitter_user</a:t>
            </a:r>
            <a:endParaRPr lang="fr-FR" dirty="0"/>
          </a:p>
        </p:txBody>
      </p:sp>
      <p:sp>
        <p:nvSpPr>
          <p:cNvPr id="22" name="Espace réservé du texte 2">
            <a:extLst>
              <a:ext uri="{FF2B5EF4-FFF2-40B4-BE49-F238E27FC236}">
                <a16:creationId xmlns:a16="http://schemas.microsoft.com/office/drawing/2014/main" id="{F1D0FA04-ABC2-4047-9B06-F771B8FB23E6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949693" y="4849271"/>
            <a:ext cx="2824866" cy="34535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i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 err="1"/>
              <a:t>email@website.com</a:t>
            </a:r>
            <a:endParaRPr lang="fr-FR" dirty="0"/>
          </a:p>
        </p:txBody>
      </p:sp>
      <p:sp>
        <p:nvSpPr>
          <p:cNvPr id="23" name="Espace réservé du texte 6">
            <a:extLst>
              <a:ext uri="{FF2B5EF4-FFF2-40B4-BE49-F238E27FC236}">
                <a16:creationId xmlns:a16="http://schemas.microsoft.com/office/drawing/2014/main" id="{96774E22-82F7-0A41-A0D2-264D958974E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3113" y="3645967"/>
            <a:ext cx="3369682" cy="2880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1600" b="0" i="0" kern="1200" dirty="0">
                <a:solidFill>
                  <a:srgbClr val="56C4C9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GB" noProof="0" dirty="0"/>
              <a:t>Title</a:t>
            </a:r>
          </a:p>
        </p:txBody>
      </p:sp>
      <p:sp>
        <p:nvSpPr>
          <p:cNvPr id="24" name="Espace réservé du texte 6">
            <a:extLst>
              <a:ext uri="{FF2B5EF4-FFF2-40B4-BE49-F238E27FC236}">
                <a16:creationId xmlns:a16="http://schemas.microsoft.com/office/drawing/2014/main" id="{9987C257-FC09-2A48-ABB1-468590EB9B2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367808" y="3645967"/>
            <a:ext cx="3369682" cy="2880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1600" b="0" i="0" kern="1200" dirty="0">
                <a:solidFill>
                  <a:srgbClr val="56C4C9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GB" noProof="0" dirty="0"/>
              <a:t>Title</a:t>
            </a:r>
          </a:p>
        </p:txBody>
      </p:sp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id="{FB4CCC7C-545A-8246-B453-C06652971BA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256240" y="3645967"/>
            <a:ext cx="3369682" cy="2880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1600" b="0" i="0" kern="1200" dirty="0">
                <a:solidFill>
                  <a:srgbClr val="56C4C9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GB" noProof="0" dirty="0"/>
              <a:t>Title</a:t>
            </a:r>
          </a:p>
        </p:txBody>
      </p:sp>
      <p:grpSp>
        <p:nvGrpSpPr>
          <p:cNvPr id="40" name="Graphique 8">
            <a:extLst>
              <a:ext uri="{FF2B5EF4-FFF2-40B4-BE49-F238E27FC236}">
                <a16:creationId xmlns:a16="http://schemas.microsoft.com/office/drawing/2014/main" id="{2D7C5E19-4195-1B47-3DCE-57E31DADF9F7}"/>
              </a:ext>
            </a:extLst>
          </p:cNvPr>
          <p:cNvGrpSpPr/>
          <p:nvPr/>
        </p:nvGrpSpPr>
        <p:grpSpPr>
          <a:xfrm>
            <a:off x="558751" y="5274903"/>
            <a:ext cx="337019" cy="341419"/>
            <a:chOff x="558751" y="5274903"/>
            <a:chExt cx="337019" cy="341419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76355C0F-F22D-06E8-BA66-D095F8516124}"/>
                </a:ext>
              </a:extLst>
            </p:cNvPr>
            <p:cNvSpPr/>
            <p:nvPr/>
          </p:nvSpPr>
          <p:spPr>
            <a:xfrm>
              <a:off x="558751" y="5274903"/>
              <a:ext cx="337019" cy="341419"/>
            </a:xfrm>
            <a:custGeom>
              <a:avLst/>
              <a:gdLst>
                <a:gd name="connsiteX0" fmla="*/ 337020 w 337019"/>
                <a:gd name="connsiteY0" fmla="*/ 170710 h 341419"/>
                <a:gd name="connsiteX1" fmla="*/ 168510 w 337019"/>
                <a:gd name="connsiteY1" fmla="*/ 341420 h 341419"/>
                <a:gd name="connsiteX2" fmla="*/ 0 w 337019"/>
                <a:gd name="connsiteY2" fmla="*/ 170710 h 341419"/>
                <a:gd name="connsiteX3" fmla="*/ 168510 w 337019"/>
                <a:gd name="connsiteY3" fmla="*/ 0 h 341419"/>
                <a:gd name="connsiteX4" fmla="*/ 337020 w 337019"/>
                <a:gd name="connsiteY4" fmla="*/ 170710 h 341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019" h="341419">
                  <a:moveTo>
                    <a:pt x="337020" y="170710"/>
                  </a:moveTo>
                  <a:cubicBezTo>
                    <a:pt x="337020" y="264990"/>
                    <a:pt x="261575" y="341420"/>
                    <a:pt x="168510" y="341420"/>
                  </a:cubicBezTo>
                  <a:cubicBezTo>
                    <a:pt x="75444" y="341420"/>
                    <a:pt x="0" y="264990"/>
                    <a:pt x="0" y="170710"/>
                  </a:cubicBezTo>
                  <a:cubicBezTo>
                    <a:pt x="0" y="76429"/>
                    <a:pt x="75444" y="0"/>
                    <a:pt x="168510" y="0"/>
                  </a:cubicBezTo>
                  <a:cubicBezTo>
                    <a:pt x="261575" y="0"/>
                    <a:pt x="337020" y="76429"/>
                    <a:pt x="337020" y="170710"/>
                  </a:cubicBezTo>
                  <a:close/>
                </a:path>
              </a:pathLst>
            </a:custGeom>
            <a:solidFill>
              <a:srgbClr val="56C4C9"/>
            </a:solidFill>
            <a:ln w="70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E" dirty="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DD93F8DE-8FD3-48C7-E8F7-09B7CE7B5569}"/>
                </a:ext>
              </a:extLst>
            </p:cNvPr>
            <p:cNvSpPr/>
            <p:nvPr/>
          </p:nvSpPr>
          <p:spPr>
            <a:xfrm>
              <a:off x="636132" y="5367670"/>
              <a:ext cx="195892" cy="161462"/>
            </a:xfrm>
            <a:custGeom>
              <a:avLst/>
              <a:gdLst>
                <a:gd name="connsiteX0" fmla="*/ 60546 w 195892"/>
                <a:gd name="connsiteY0" fmla="*/ 160894 h 161462"/>
                <a:gd name="connsiteX1" fmla="*/ 174992 w 195892"/>
                <a:gd name="connsiteY1" fmla="*/ 44954 h 161462"/>
                <a:gd name="connsiteX2" fmla="*/ 174992 w 195892"/>
                <a:gd name="connsiteY2" fmla="*/ 39974 h 161462"/>
                <a:gd name="connsiteX3" fmla="*/ 195354 w 195892"/>
                <a:gd name="connsiteY3" fmla="*/ 18636 h 161462"/>
                <a:gd name="connsiteX4" fmla="*/ 172184 w 195892"/>
                <a:gd name="connsiteY4" fmla="*/ 25037 h 161462"/>
                <a:gd name="connsiteX5" fmla="*/ 189737 w 195892"/>
                <a:gd name="connsiteY5" fmla="*/ 2276 h 161462"/>
                <a:gd name="connsiteX6" fmla="*/ 164460 w 195892"/>
                <a:gd name="connsiteY6" fmla="*/ 12234 h 161462"/>
                <a:gd name="connsiteX7" fmla="*/ 134971 w 195892"/>
                <a:gd name="connsiteY7" fmla="*/ -569 h 161462"/>
                <a:gd name="connsiteX8" fmla="*/ 94950 w 195892"/>
                <a:gd name="connsiteY8" fmla="*/ 39974 h 161462"/>
                <a:gd name="connsiteX9" fmla="*/ 95652 w 195892"/>
                <a:gd name="connsiteY9" fmla="*/ 49222 h 161462"/>
                <a:gd name="connsiteX10" fmla="*/ 12801 w 195892"/>
                <a:gd name="connsiteY10" fmla="*/ 6544 h 161462"/>
                <a:gd name="connsiteX11" fmla="*/ 7184 w 195892"/>
                <a:gd name="connsiteY11" fmla="*/ 27171 h 161462"/>
                <a:gd name="connsiteX12" fmla="*/ 25440 w 195892"/>
                <a:gd name="connsiteY12" fmla="*/ 61313 h 161462"/>
                <a:gd name="connsiteX13" fmla="*/ 7184 w 195892"/>
                <a:gd name="connsiteY13" fmla="*/ 56334 h 161462"/>
                <a:gd name="connsiteX14" fmla="*/ 7184 w 195892"/>
                <a:gd name="connsiteY14" fmla="*/ 57046 h 161462"/>
                <a:gd name="connsiteX15" fmla="*/ 39482 w 195892"/>
                <a:gd name="connsiteY15" fmla="*/ 96878 h 161462"/>
                <a:gd name="connsiteX16" fmla="*/ 28950 w 195892"/>
                <a:gd name="connsiteY16" fmla="*/ 98300 h 161462"/>
                <a:gd name="connsiteX17" fmla="*/ 21227 w 195892"/>
                <a:gd name="connsiteY17" fmla="*/ 97589 h 161462"/>
                <a:gd name="connsiteX18" fmla="*/ 59141 w 195892"/>
                <a:gd name="connsiteY18" fmla="*/ 126041 h 161462"/>
                <a:gd name="connsiteX19" fmla="*/ 9291 w 195892"/>
                <a:gd name="connsiteY19" fmla="*/ 143823 h 161462"/>
                <a:gd name="connsiteX20" fmla="*/ -539 w 195892"/>
                <a:gd name="connsiteY20" fmla="*/ 143112 h 161462"/>
                <a:gd name="connsiteX21" fmla="*/ 60546 w 195892"/>
                <a:gd name="connsiteY21" fmla="*/ 160894 h 16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95892" h="161462">
                  <a:moveTo>
                    <a:pt x="60546" y="160894"/>
                  </a:moveTo>
                  <a:cubicBezTo>
                    <a:pt x="134269" y="160894"/>
                    <a:pt x="174992" y="99012"/>
                    <a:pt x="174992" y="44954"/>
                  </a:cubicBezTo>
                  <a:cubicBezTo>
                    <a:pt x="174992" y="43531"/>
                    <a:pt x="174992" y="41397"/>
                    <a:pt x="174992" y="39974"/>
                  </a:cubicBezTo>
                  <a:cubicBezTo>
                    <a:pt x="182716" y="34284"/>
                    <a:pt x="189737" y="27171"/>
                    <a:pt x="195354" y="18636"/>
                  </a:cubicBezTo>
                  <a:cubicBezTo>
                    <a:pt x="188332" y="22192"/>
                    <a:pt x="180609" y="24326"/>
                    <a:pt x="172184" y="25037"/>
                  </a:cubicBezTo>
                  <a:cubicBezTo>
                    <a:pt x="180609" y="20058"/>
                    <a:pt x="186928" y="12234"/>
                    <a:pt x="189737" y="2276"/>
                  </a:cubicBezTo>
                  <a:cubicBezTo>
                    <a:pt x="182013" y="7255"/>
                    <a:pt x="173588" y="10101"/>
                    <a:pt x="164460" y="12234"/>
                  </a:cubicBezTo>
                  <a:cubicBezTo>
                    <a:pt x="157439" y="4410"/>
                    <a:pt x="146907" y="-569"/>
                    <a:pt x="134971" y="-569"/>
                  </a:cubicBezTo>
                  <a:cubicBezTo>
                    <a:pt x="112503" y="-569"/>
                    <a:pt x="94950" y="17925"/>
                    <a:pt x="94950" y="39974"/>
                  </a:cubicBezTo>
                  <a:cubicBezTo>
                    <a:pt x="94950" y="42820"/>
                    <a:pt x="95652" y="46376"/>
                    <a:pt x="95652" y="49222"/>
                  </a:cubicBezTo>
                  <a:cubicBezTo>
                    <a:pt x="61950" y="47799"/>
                    <a:pt x="32461" y="31439"/>
                    <a:pt x="12801" y="6544"/>
                  </a:cubicBezTo>
                  <a:cubicBezTo>
                    <a:pt x="9291" y="12234"/>
                    <a:pt x="7184" y="19347"/>
                    <a:pt x="7184" y="27171"/>
                  </a:cubicBezTo>
                  <a:cubicBezTo>
                    <a:pt x="7184" y="41397"/>
                    <a:pt x="14206" y="53489"/>
                    <a:pt x="25440" y="61313"/>
                  </a:cubicBezTo>
                  <a:cubicBezTo>
                    <a:pt x="19120" y="61313"/>
                    <a:pt x="12801" y="59179"/>
                    <a:pt x="7184" y="56334"/>
                  </a:cubicBezTo>
                  <a:cubicBezTo>
                    <a:pt x="7184" y="56334"/>
                    <a:pt x="7184" y="56334"/>
                    <a:pt x="7184" y="57046"/>
                  </a:cubicBezTo>
                  <a:cubicBezTo>
                    <a:pt x="7184" y="76962"/>
                    <a:pt x="21227" y="93321"/>
                    <a:pt x="39482" y="96878"/>
                  </a:cubicBezTo>
                  <a:cubicBezTo>
                    <a:pt x="35971" y="97589"/>
                    <a:pt x="32461" y="98300"/>
                    <a:pt x="28950" y="98300"/>
                  </a:cubicBezTo>
                  <a:cubicBezTo>
                    <a:pt x="26141" y="98300"/>
                    <a:pt x="24035" y="98300"/>
                    <a:pt x="21227" y="97589"/>
                  </a:cubicBezTo>
                  <a:cubicBezTo>
                    <a:pt x="26141" y="113949"/>
                    <a:pt x="40886" y="125329"/>
                    <a:pt x="59141" y="126041"/>
                  </a:cubicBezTo>
                  <a:cubicBezTo>
                    <a:pt x="45099" y="136710"/>
                    <a:pt x="28248" y="143823"/>
                    <a:pt x="9291" y="143823"/>
                  </a:cubicBezTo>
                  <a:cubicBezTo>
                    <a:pt x="5780" y="143823"/>
                    <a:pt x="2971" y="143823"/>
                    <a:pt x="-539" y="143112"/>
                  </a:cubicBezTo>
                  <a:cubicBezTo>
                    <a:pt x="16312" y="154492"/>
                    <a:pt x="38078" y="160894"/>
                    <a:pt x="60546" y="160894"/>
                  </a:cubicBezTo>
                </a:path>
              </a:pathLst>
            </a:custGeom>
            <a:solidFill>
              <a:srgbClr val="FFFFFF"/>
            </a:solidFill>
            <a:ln w="70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E"/>
            </a:p>
          </p:txBody>
        </p:sp>
      </p:grpSp>
      <p:grpSp>
        <p:nvGrpSpPr>
          <p:cNvPr id="2" name="Graphique 26">
            <a:extLst>
              <a:ext uri="{FF2B5EF4-FFF2-40B4-BE49-F238E27FC236}">
                <a16:creationId xmlns:a16="http://schemas.microsoft.com/office/drawing/2014/main" id="{AAB3794D-DF6A-A16B-30A2-72B5CAC4E5B6}"/>
              </a:ext>
            </a:extLst>
          </p:cNvPr>
          <p:cNvGrpSpPr/>
          <p:nvPr/>
        </p:nvGrpSpPr>
        <p:grpSpPr>
          <a:xfrm>
            <a:off x="563637" y="4839340"/>
            <a:ext cx="342842" cy="344932"/>
            <a:chOff x="563637" y="4839340"/>
            <a:chExt cx="342842" cy="344932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8E7582DC-005E-FE1A-A1F1-765F6B31D0A5}"/>
                </a:ext>
              </a:extLst>
            </p:cNvPr>
            <p:cNvSpPr/>
            <p:nvPr/>
          </p:nvSpPr>
          <p:spPr>
            <a:xfrm>
              <a:off x="563637" y="4839340"/>
              <a:ext cx="342842" cy="344932"/>
            </a:xfrm>
            <a:custGeom>
              <a:avLst/>
              <a:gdLst>
                <a:gd name="connsiteX0" fmla="*/ 342842 w 342842"/>
                <a:gd name="connsiteY0" fmla="*/ 172466 h 344932"/>
                <a:gd name="connsiteX1" fmla="*/ 171421 w 342842"/>
                <a:gd name="connsiteY1" fmla="*/ 344932 h 344932"/>
                <a:gd name="connsiteX2" fmla="*/ 0 w 342842"/>
                <a:gd name="connsiteY2" fmla="*/ 172466 h 344932"/>
                <a:gd name="connsiteX3" fmla="*/ 171421 w 342842"/>
                <a:gd name="connsiteY3" fmla="*/ 0 h 344932"/>
                <a:gd name="connsiteX4" fmla="*/ 342842 w 342842"/>
                <a:gd name="connsiteY4" fmla="*/ 172466 h 344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2842" h="344932">
                  <a:moveTo>
                    <a:pt x="342842" y="172466"/>
                  </a:moveTo>
                  <a:cubicBezTo>
                    <a:pt x="342842" y="267716"/>
                    <a:pt x="266094" y="344932"/>
                    <a:pt x="171421" y="344932"/>
                  </a:cubicBezTo>
                  <a:cubicBezTo>
                    <a:pt x="76748" y="344932"/>
                    <a:pt x="0" y="267716"/>
                    <a:pt x="0" y="172466"/>
                  </a:cubicBezTo>
                  <a:cubicBezTo>
                    <a:pt x="0" y="77216"/>
                    <a:pt x="76748" y="0"/>
                    <a:pt x="171421" y="0"/>
                  </a:cubicBezTo>
                  <a:cubicBezTo>
                    <a:pt x="266094" y="0"/>
                    <a:pt x="342842" y="77216"/>
                    <a:pt x="342842" y="172466"/>
                  </a:cubicBezTo>
                  <a:close/>
                </a:path>
              </a:pathLst>
            </a:custGeom>
            <a:solidFill>
              <a:srgbClr val="56C4C9"/>
            </a:solidFill>
            <a:ln w="7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E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9DA7A74-B5DE-C15F-2848-FBC979B9AE12}"/>
                </a:ext>
              </a:extLst>
            </p:cNvPr>
            <p:cNvSpPr/>
            <p:nvPr/>
          </p:nvSpPr>
          <p:spPr>
            <a:xfrm>
              <a:off x="634054" y="4933087"/>
              <a:ext cx="209119" cy="150997"/>
            </a:xfrm>
            <a:custGeom>
              <a:avLst/>
              <a:gdLst>
                <a:gd name="connsiteX0" fmla="*/ 10555 w 209119"/>
                <a:gd name="connsiteY0" fmla="*/ 150997 h 150997"/>
                <a:gd name="connsiteX1" fmla="*/ 74572 w 209119"/>
                <a:gd name="connsiteY1" fmla="*/ 86591 h 150997"/>
                <a:gd name="connsiteX2" fmla="*/ 85241 w 209119"/>
                <a:gd name="connsiteY2" fmla="*/ 93747 h 150997"/>
                <a:gd name="connsiteX3" fmla="*/ 100889 w 209119"/>
                <a:gd name="connsiteY3" fmla="*/ 98041 h 150997"/>
                <a:gd name="connsiteX4" fmla="*/ 120094 w 209119"/>
                <a:gd name="connsiteY4" fmla="*/ 95178 h 150997"/>
                <a:gd name="connsiteX5" fmla="*/ 134320 w 209119"/>
                <a:gd name="connsiteY5" fmla="*/ 86591 h 150997"/>
                <a:gd name="connsiteX6" fmla="*/ 198336 w 209119"/>
                <a:gd name="connsiteY6" fmla="*/ 150997 h 150997"/>
                <a:gd name="connsiteX7" fmla="*/ 10555 w 209119"/>
                <a:gd name="connsiteY7" fmla="*/ 150997 h 150997"/>
                <a:gd name="connsiteX8" fmla="*/ 63902 w 209119"/>
                <a:gd name="connsiteY8" fmla="*/ 75856 h 150997"/>
                <a:gd name="connsiteX9" fmla="*/ -114 w 209119"/>
                <a:gd name="connsiteY9" fmla="*/ 140263 h 150997"/>
                <a:gd name="connsiteX10" fmla="*/ -114 w 209119"/>
                <a:gd name="connsiteY10" fmla="*/ 11450 h 150997"/>
                <a:gd name="connsiteX11" fmla="*/ 63902 w 209119"/>
                <a:gd name="connsiteY11" fmla="*/ 75856 h 150997"/>
                <a:gd name="connsiteX12" fmla="*/ 209005 w 209119"/>
                <a:gd name="connsiteY12" fmla="*/ 11450 h 150997"/>
                <a:gd name="connsiteX13" fmla="*/ 209005 w 209119"/>
                <a:gd name="connsiteY13" fmla="*/ 140263 h 150997"/>
                <a:gd name="connsiteX14" fmla="*/ 144989 w 209119"/>
                <a:gd name="connsiteY14" fmla="*/ 75856 h 150997"/>
                <a:gd name="connsiteX15" fmla="*/ 209005 w 209119"/>
                <a:gd name="connsiteY15" fmla="*/ 11450 h 150997"/>
                <a:gd name="connsiteX16" fmla="*/ 198336 w 209119"/>
                <a:gd name="connsiteY16" fmla="*/ 716 h 150997"/>
                <a:gd name="connsiteX17" fmla="*/ 125073 w 209119"/>
                <a:gd name="connsiteY17" fmla="*/ 74425 h 150997"/>
                <a:gd name="connsiteX18" fmla="*/ 115115 w 209119"/>
                <a:gd name="connsiteY18" fmla="*/ 80866 h 150997"/>
                <a:gd name="connsiteX19" fmla="*/ 91642 w 209119"/>
                <a:gd name="connsiteY19" fmla="*/ 80150 h 150997"/>
                <a:gd name="connsiteX20" fmla="*/ 83107 w 209119"/>
                <a:gd name="connsiteY20" fmla="*/ 74425 h 150997"/>
                <a:gd name="connsiteX21" fmla="*/ 79551 w 209119"/>
                <a:gd name="connsiteY21" fmla="*/ 70847 h 150997"/>
                <a:gd name="connsiteX22" fmla="*/ 79551 w 209119"/>
                <a:gd name="connsiteY22" fmla="*/ 70847 h 150997"/>
                <a:gd name="connsiteX23" fmla="*/ 78128 w 209119"/>
                <a:gd name="connsiteY23" fmla="*/ 69416 h 150997"/>
                <a:gd name="connsiteX24" fmla="*/ 9133 w 209119"/>
                <a:gd name="connsiteY24" fmla="*/ 0 h 150997"/>
                <a:gd name="connsiteX25" fmla="*/ 198336 w 209119"/>
                <a:gd name="connsiteY25" fmla="*/ 0 h 150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09119" h="150997">
                  <a:moveTo>
                    <a:pt x="10555" y="150997"/>
                  </a:moveTo>
                  <a:lnTo>
                    <a:pt x="74572" y="86591"/>
                  </a:lnTo>
                  <a:cubicBezTo>
                    <a:pt x="78128" y="89453"/>
                    <a:pt x="81684" y="92316"/>
                    <a:pt x="85241" y="93747"/>
                  </a:cubicBezTo>
                  <a:cubicBezTo>
                    <a:pt x="90220" y="95894"/>
                    <a:pt x="95199" y="97325"/>
                    <a:pt x="100889" y="98041"/>
                  </a:cubicBezTo>
                  <a:cubicBezTo>
                    <a:pt x="107291" y="98757"/>
                    <a:pt x="113693" y="97325"/>
                    <a:pt x="120094" y="95178"/>
                  </a:cubicBezTo>
                  <a:cubicBezTo>
                    <a:pt x="125073" y="93031"/>
                    <a:pt x="130052" y="90169"/>
                    <a:pt x="134320" y="86591"/>
                  </a:cubicBezTo>
                  <a:lnTo>
                    <a:pt x="198336" y="150997"/>
                  </a:lnTo>
                  <a:lnTo>
                    <a:pt x="10555" y="150997"/>
                  </a:lnTo>
                  <a:close/>
                  <a:moveTo>
                    <a:pt x="63902" y="75856"/>
                  </a:moveTo>
                  <a:lnTo>
                    <a:pt x="-114" y="140263"/>
                  </a:lnTo>
                  <a:lnTo>
                    <a:pt x="-114" y="11450"/>
                  </a:lnTo>
                  <a:lnTo>
                    <a:pt x="63902" y="75856"/>
                  </a:lnTo>
                  <a:close/>
                  <a:moveTo>
                    <a:pt x="209005" y="11450"/>
                  </a:moveTo>
                  <a:lnTo>
                    <a:pt x="209005" y="140263"/>
                  </a:lnTo>
                  <a:lnTo>
                    <a:pt x="144989" y="75856"/>
                  </a:lnTo>
                  <a:cubicBezTo>
                    <a:pt x="167039" y="55103"/>
                    <a:pt x="187667" y="32919"/>
                    <a:pt x="209005" y="11450"/>
                  </a:cubicBezTo>
                  <a:close/>
                  <a:moveTo>
                    <a:pt x="198336" y="716"/>
                  </a:moveTo>
                  <a:lnTo>
                    <a:pt x="125073" y="74425"/>
                  </a:lnTo>
                  <a:cubicBezTo>
                    <a:pt x="122228" y="77288"/>
                    <a:pt x="118672" y="79435"/>
                    <a:pt x="115115" y="80866"/>
                  </a:cubicBezTo>
                  <a:cubicBezTo>
                    <a:pt x="107291" y="83728"/>
                    <a:pt x="98755" y="83728"/>
                    <a:pt x="91642" y="80150"/>
                  </a:cubicBezTo>
                  <a:cubicBezTo>
                    <a:pt x="88797" y="78719"/>
                    <a:pt x="85952" y="76572"/>
                    <a:pt x="83107" y="74425"/>
                  </a:cubicBezTo>
                  <a:cubicBezTo>
                    <a:pt x="81684" y="72994"/>
                    <a:pt x="80973" y="72278"/>
                    <a:pt x="79551" y="70847"/>
                  </a:cubicBezTo>
                  <a:cubicBezTo>
                    <a:pt x="79551" y="70847"/>
                    <a:pt x="79551" y="70847"/>
                    <a:pt x="79551" y="70847"/>
                  </a:cubicBezTo>
                  <a:cubicBezTo>
                    <a:pt x="78839" y="70131"/>
                    <a:pt x="78839" y="70131"/>
                    <a:pt x="78128" y="69416"/>
                  </a:cubicBezTo>
                  <a:cubicBezTo>
                    <a:pt x="54655" y="46516"/>
                    <a:pt x="31894" y="23616"/>
                    <a:pt x="9133" y="0"/>
                  </a:cubicBezTo>
                  <a:lnTo>
                    <a:pt x="198336" y="0"/>
                  </a:lnTo>
                  <a:close/>
                </a:path>
              </a:pathLst>
            </a:custGeom>
            <a:solidFill>
              <a:srgbClr val="FFFFFF"/>
            </a:solidFill>
            <a:ln w="7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E"/>
            </a:p>
          </p:txBody>
        </p:sp>
      </p:grpSp>
      <p:sp>
        <p:nvSpPr>
          <p:cNvPr id="29" name="Espace réservé du texte 2">
            <a:extLst>
              <a:ext uri="{FF2B5EF4-FFF2-40B4-BE49-F238E27FC236}">
                <a16:creationId xmlns:a16="http://schemas.microsoft.com/office/drawing/2014/main" id="{1A7BA73D-C9DF-7C46-840E-FDB49CFE3BA7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4803432" y="5268622"/>
            <a:ext cx="2813079" cy="34535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i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 dirty="0"/>
              <a:t>@</a:t>
            </a:r>
            <a:r>
              <a:rPr lang="en-GB" noProof="0" dirty="0" err="1"/>
              <a:t>Twitter_user</a:t>
            </a:r>
            <a:endParaRPr lang="en-GB" noProof="0" dirty="0"/>
          </a:p>
        </p:txBody>
      </p:sp>
      <p:sp>
        <p:nvSpPr>
          <p:cNvPr id="30" name="Espace réservé du texte 2">
            <a:extLst>
              <a:ext uri="{FF2B5EF4-FFF2-40B4-BE49-F238E27FC236}">
                <a16:creationId xmlns:a16="http://schemas.microsoft.com/office/drawing/2014/main" id="{193F95A2-8336-4E4C-A074-37A088AA8A06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4802277" y="4849271"/>
            <a:ext cx="2824866" cy="34535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i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 dirty="0" err="1"/>
              <a:t>email@website.com</a:t>
            </a:r>
            <a:endParaRPr lang="en-GB" noProof="0" dirty="0"/>
          </a:p>
        </p:txBody>
      </p:sp>
      <p:grpSp>
        <p:nvGrpSpPr>
          <p:cNvPr id="43" name="Graphique 30">
            <a:extLst>
              <a:ext uri="{FF2B5EF4-FFF2-40B4-BE49-F238E27FC236}">
                <a16:creationId xmlns:a16="http://schemas.microsoft.com/office/drawing/2014/main" id="{03824ACC-C854-2EEC-69A9-E12E26B6BDB3}"/>
              </a:ext>
            </a:extLst>
          </p:cNvPr>
          <p:cNvGrpSpPr/>
          <p:nvPr/>
        </p:nvGrpSpPr>
        <p:grpSpPr>
          <a:xfrm>
            <a:off x="4411335" y="5274903"/>
            <a:ext cx="337019" cy="341419"/>
            <a:chOff x="4411335" y="5274903"/>
            <a:chExt cx="337019" cy="341419"/>
          </a:xfrm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C0FE768A-FACC-51D2-AD6F-5F5BD106B595}"/>
                </a:ext>
              </a:extLst>
            </p:cNvPr>
            <p:cNvSpPr/>
            <p:nvPr/>
          </p:nvSpPr>
          <p:spPr>
            <a:xfrm>
              <a:off x="4411335" y="5274903"/>
              <a:ext cx="337019" cy="341419"/>
            </a:xfrm>
            <a:custGeom>
              <a:avLst/>
              <a:gdLst>
                <a:gd name="connsiteX0" fmla="*/ 337020 w 337019"/>
                <a:gd name="connsiteY0" fmla="*/ 170710 h 341419"/>
                <a:gd name="connsiteX1" fmla="*/ 168510 w 337019"/>
                <a:gd name="connsiteY1" fmla="*/ 341420 h 341419"/>
                <a:gd name="connsiteX2" fmla="*/ 0 w 337019"/>
                <a:gd name="connsiteY2" fmla="*/ 170710 h 341419"/>
                <a:gd name="connsiteX3" fmla="*/ 168510 w 337019"/>
                <a:gd name="connsiteY3" fmla="*/ 0 h 341419"/>
                <a:gd name="connsiteX4" fmla="*/ 337020 w 337019"/>
                <a:gd name="connsiteY4" fmla="*/ 170710 h 341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019" h="341419">
                  <a:moveTo>
                    <a:pt x="337020" y="170710"/>
                  </a:moveTo>
                  <a:cubicBezTo>
                    <a:pt x="337020" y="264990"/>
                    <a:pt x="261575" y="341420"/>
                    <a:pt x="168510" y="341420"/>
                  </a:cubicBezTo>
                  <a:cubicBezTo>
                    <a:pt x="75444" y="341420"/>
                    <a:pt x="0" y="264990"/>
                    <a:pt x="0" y="170710"/>
                  </a:cubicBezTo>
                  <a:cubicBezTo>
                    <a:pt x="0" y="76429"/>
                    <a:pt x="75444" y="0"/>
                    <a:pt x="168510" y="0"/>
                  </a:cubicBezTo>
                  <a:cubicBezTo>
                    <a:pt x="261575" y="0"/>
                    <a:pt x="337020" y="76429"/>
                    <a:pt x="337020" y="170710"/>
                  </a:cubicBezTo>
                  <a:close/>
                </a:path>
              </a:pathLst>
            </a:custGeom>
            <a:solidFill>
              <a:srgbClr val="56C4C9"/>
            </a:solidFill>
            <a:ln w="70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E" dirty="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B490F420-1293-FEB7-1294-2112FB1F7002}"/>
                </a:ext>
              </a:extLst>
            </p:cNvPr>
            <p:cNvSpPr/>
            <p:nvPr/>
          </p:nvSpPr>
          <p:spPr>
            <a:xfrm>
              <a:off x="4488716" y="5367670"/>
              <a:ext cx="195892" cy="161462"/>
            </a:xfrm>
            <a:custGeom>
              <a:avLst/>
              <a:gdLst>
                <a:gd name="connsiteX0" fmla="*/ 60546 w 195892"/>
                <a:gd name="connsiteY0" fmla="*/ 160894 h 161462"/>
                <a:gd name="connsiteX1" fmla="*/ 174992 w 195892"/>
                <a:gd name="connsiteY1" fmla="*/ 44954 h 161462"/>
                <a:gd name="connsiteX2" fmla="*/ 174992 w 195892"/>
                <a:gd name="connsiteY2" fmla="*/ 39974 h 161462"/>
                <a:gd name="connsiteX3" fmla="*/ 195354 w 195892"/>
                <a:gd name="connsiteY3" fmla="*/ 18636 h 161462"/>
                <a:gd name="connsiteX4" fmla="*/ 172184 w 195892"/>
                <a:gd name="connsiteY4" fmla="*/ 25037 h 161462"/>
                <a:gd name="connsiteX5" fmla="*/ 189737 w 195892"/>
                <a:gd name="connsiteY5" fmla="*/ 2276 h 161462"/>
                <a:gd name="connsiteX6" fmla="*/ 164460 w 195892"/>
                <a:gd name="connsiteY6" fmla="*/ 12234 h 161462"/>
                <a:gd name="connsiteX7" fmla="*/ 134971 w 195892"/>
                <a:gd name="connsiteY7" fmla="*/ -569 h 161462"/>
                <a:gd name="connsiteX8" fmla="*/ 94950 w 195892"/>
                <a:gd name="connsiteY8" fmla="*/ 39974 h 161462"/>
                <a:gd name="connsiteX9" fmla="*/ 95652 w 195892"/>
                <a:gd name="connsiteY9" fmla="*/ 49222 h 161462"/>
                <a:gd name="connsiteX10" fmla="*/ 12801 w 195892"/>
                <a:gd name="connsiteY10" fmla="*/ 6544 h 161462"/>
                <a:gd name="connsiteX11" fmla="*/ 7184 w 195892"/>
                <a:gd name="connsiteY11" fmla="*/ 27171 h 161462"/>
                <a:gd name="connsiteX12" fmla="*/ 25440 w 195892"/>
                <a:gd name="connsiteY12" fmla="*/ 61313 h 161462"/>
                <a:gd name="connsiteX13" fmla="*/ 7184 w 195892"/>
                <a:gd name="connsiteY13" fmla="*/ 56334 h 161462"/>
                <a:gd name="connsiteX14" fmla="*/ 7184 w 195892"/>
                <a:gd name="connsiteY14" fmla="*/ 57046 h 161462"/>
                <a:gd name="connsiteX15" fmla="*/ 39482 w 195892"/>
                <a:gd name="connsiteY15" fmla="*/ 96878 h 161462"/>
                <a:gd name="connsiteX16" fmla="*/ 28950 w 195892"/>
                <a:gd name="connsiteY16" fmla="*/ 98300 h 161462"/>
                <a:gd name="connsiteX17" fmla="*/ 21227 w 195892"/>
                <a:gd name="connsiteY17" fmla="*/ 97589 h 161462"/>
                <a:gd name="connsiteX18" fmla="*/ 59141 w 195892"/>
                <a:gd name="connsiteY18" fmla="*/ 126041 h 161462"/>
                <a:gd name="connsiteX19" fmla="*/ 9291 w 195892"/>
                <a:gd name="connsiteY19" fmla="*/ 143823 h 161462"/>
                <a:gd name="connsiteX20" fmla="*/ -539 w 195892"/>
                <a:gd name="connsiteY20" fmla="*/ 143112 h 161462"/>
                <a:gd name="connsiteX21" fmla="*/ 60546 w 195892"/>
                <a:gd name="connsiteY21" fmla="*/ 160894 h 16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95892" h="161462">
                  <a:moveTo>
                    <a:pt x="60546" y="160894"/>
                  </a:moveTo>
                  <a:cubicBezTo>
                    <a:pt x="134269" y="160894"/>
                    <a:pt x="174992" y="99012"/>
                    <a:pt x="174992" y="44954"/>
                  </a:cubicBezTo>
                  <a:cubicBezTo>
                    <a:pt x="174992" y="43531"/>
                    <a:pt x="174992" y="41397"/>
                    <a:pt x="174992" y="39974"/>
                  </a:cubicBezTo>
                  <a:cubicBezTo>
                    <a:pt x="182716" y="34284"/>
                    <a:pt x="189737" y="27171"/>
                    <a:pt x="195354" y="18636"/>
                  </a:cubicBezTo>
                  <a:cubicBezTo>
                    <a:pt x="188332" y="22192"/>
                    <a:pt x="180609" y="24326"/>
                    <a:pt x="172184" y="25037"/>
                  </a:cubicBezTo>
                  <a:cubicBezTo>
                    <a:pt x="180609" y="20058"/>
                    <a:pt x="186928" y="12234"/>
                    <a:pt x="189737" y="2276"/>
                  </a:cubicBezTo>
                  <a:cubicBezTo>
                    <a:pt x="182013" y="7255"/>
                    <a:pt x="173588" y="10101"/>
                    <a:pt x="164460" y="12234"/>
                  </a:cubicBezTo>
                  <a:cubicBezTo>
                    <a:pt x="157439" y="4410"/>
                    <a:pt x="146907" y="-569"/>
                    <a:pt x="134971" y="-569"/>
                  </a:cubicBezTo>
                  <a:cubicBezTo>
                    <a:pt x="112503" y="-569"/>
                    <a:pt x="94950" y="17925"/>
                    <a:pt x="94950" y="39974"/>
                  </a:cubicBezTo>
                  <a:cubicBezTo>
                    <a:pt x="94950" y="42820"/>
                    <a:pt x="95652" y="46376"/>
                    <a:pt x="95652" y="49222"/>
                  </a:cubicBezTo>
                  <a:cubicBezTo>
                    <a:pt x="61950" y="47799"/>
                    <a:pt x="32461" y="31439"/>
                    <a:pt x="12801" y="6544"/>
                  </a:cubicBezTo>
                  <a:cubicBezTo>
                    <a:pt x="9291" y="12234"/>
                    <a:pt x="7184" y="19347"/>
                    <a:pt x="7184" y="27171"/>
                  </a:cubicBezTo>
                  <a:cubicBezTo>
                    <a:pt x="7184" y="41397"/>
                    <a:pt x="14206" y="53489"/>
                    <a:pt x="25440" y="61313"/>
                  </a:cubicBezTo>
                  <a:cubicBezTo>
                    <a:pt x="19120" y="61313"/>
                    <a:pt x="12801" y="59179"/>
                    <a:pt x="7184" y="56334"/>
                  </a:cubicBezTo>
                  <a:cubicBezTo>
                    <a:pt x="7184" y="56334"/>
                    <a:pt x="7184" y="56334"/>
                    <a:pt x="7184" y="57046"/>
                  </a:cubicBezTo>
                  <a:cubicBezTo>
                    <a:pt x="7184" y="76962"/>
                    <a:pt x="21227" y="93321"/>
                    <a:pt x="39482" y="96878"/>
                  </a:cubicBezTo>
                  <a:cubicBezTo>
                    <a:pt x="35971" y="97589"/>
                    <a:pt x="32461" y="98300"/>
                    <a:pt x="28950" y="98300"/>
                  </a:cubicBezTo>
                  <a:cubicBezTo>
                    <a:pt x="26141" y="98300"/>
                    <a:pt x="24035" y="98300"/>
                    <a:pt x="21227" y="97589"/>
                  </a:cubicBezTo>
                  <a:cubicBezTo>
                    <a:pt x="26141" y="113949"/>
                    <a:pt x="40886" y="125329"/>
                    <a:pt x="59141" y="126041"/>
                  </a:cubicBezTo>
                  <a:cubicBezTo>
                    <a:pt x="45099" y="136710"/>
                    <a:pt x="28248" y="143823"/>
                    <a:pt x="9291" y="143823"/>
                  </a:cubicBezTo>
                  <a:cubicBezTo>
                    <a:pt x="5780" y="143823"/>
                    <a:pt x="2971" y="143823"/>
                    <a:pt x="-539" y="143112"/>
                  </a:cubicBezTo>
                  <a:cubicBezTo>
                    <a:pt x="16312" y="154492"/>
                    <a:pt x="38078" y="160894"/>
                    <a:pt x="60546" y="160894"/>
                  </a:cubicBezTo>
                </a:path>
              </a:pathLst>
            </a:custGeom>
            <a:solidFill>
              <a:srgbClr val="FFFFFF"/>
            </a:solidFill>
            <a:ln w="70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E"/>
            </a:p>
          </p:txBody>
        </p:sp>
      </p:grpSp>
      <p:grpSp>
        <p:nvGrpSpPr>
          <p:cNvPr id="16" name="Graphique 31">
            <a:extLst>
              <a:ext uri="{FF2B5EF4-FFF2-40B4-BE49-F238E27FC236}">
                <a16:creationId xmlns:a16="http://schemas.microsoft.com/office/drawing/2014/main" id="{BB800576-DB64-0D3D-D1D4-5E975A11E3D1}"/>
              </a:ext>
            </a:extLst>
          </p:cNvPr>
          <p:cNvGrpSpPr/>
          <p:nvPr/>
        </p:nvGrpSpPr>
        <p:grpSpPr>
          <a:xfrm>
            <a:off x="4416221" y="4839340"/>
            <a:ext cx="342842" cy="344932"/>
            <a:chOff x="4416221" y="4839340"/>
            <a:chExt cx="342842" cy="344932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B534546-1EE3-CD16-1611-B3DE68987008}"/>
                </a:ext>
              </a:extLst>
            </p:cNvPr>
            <p:cNvSpPr/>
            <p:nvPr/>
          </p:nvSpPr>
          <p:spPr>
            <a:xfrm>
              <a:off x="4416221" y="4839340"/>
              <a:ext cx="342842" cy="344932"/>
            </a:xfrm>
            <a:custGeom>
              <a:avLst/>
              <a:gdLst>
                <a:gd name="connsiteX0" fmla="*/ 342842 w 342842"/>
                <a:gd name="connsiteY0" fmla="*/ 172466 h 344932"/>
                <a:gd name="connsiteX1" fmla="*/ 171421 w 342842"/>
                <a:gd name="connsiteY1" fmla="*/ 344932 h 344932"/>
                <a:gd name="connsiteX2" fmla="*/ 0 w 342842"/>
                <a:gd name="connsiteY2" fmla="*/ 172466 h 344932"/>
                <a:gd name="connsiteX3" fmla="*/ 171421 w 342842"/>
                <a:gd name="connsiteY3" fmla="*/ 0 h 344932"/>
                <a:gd name="connsiteX4" fmla="*/ 342842 w 342842"/>
                <a:gd name="connsiteY4" fmla="*/ 172466 h 344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2842" h="344932">
                  <a:moveTo>
                    <a:pt x="342842" y="172466"/>
                  </a:moveTo>
                  <a:cubicBezTo>
                    <a:pt x="342842" y="267716"/>
                    <a:pt x="266094" y="344932"/>
                    <a:pt x="171421" y="344932"/>
                  </a:cubicBezTo>
                  <a:cubicBezTo>
                    <a:pt x="76748" y="344932"/>
                    <a:pt x="0" y="267716"/>
                    <a:pt x="0" y="172466"/>
                  </a:cubicBezTo>
                  <a:cubicBezTo>
                    <a:pt x="0" y="77216"/>
                    <a:pt x="76748" y="0"/>
                    <a:pt x="171421" y="0"/>
                  </a:cubicBezTo>
                  <a:cubicBezTo>
                    <a:pt x="266094" y="0"/>
                    <a:pt x="342842" y="77216"/>
                    <a:pt x="342842" y="172466"/>
                  </a:cubicBezTo>
                  <a:close/>
                </a:path>
              </a:pathLst>
            </a:custGeom>
            <a:solidFill>
              <a:srgbClr val="56C4C9"/>
            </a:solidFill>
            <a:ln w="7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E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CBEBA13-457D-3A88-7E58-D5D908253723}"/>
                </a:ext>
              </a:extLst>
            </p:cNvPr>
            <p:cNvSpPr/>
            <p:nvPr/>
          </p:nvSpPr>
          <p:spPr>
            <a:xfrm>
              <a:off x="4486638" y="4933087"/>
              <a:ext cx="209119" cy="150997"/>
            </a:xfrm>
            <a:custGeom>
              <a:avLst/>
              <a:gdLst>
                <a:gd name="connsiteX0" fmla="*/ 10555 w 209119"/>
                <a:gd name="connsiteY0" fmla="*/ 150997 h 150997"/>
                <a:gd name="connsiteX1" fmla="*/ 74572 w 209119"/>
                <a:gd name="connsiteY1" fmla="*/ 86591 h 150997"/>
                <a:gd name="connsiteX2" fmla="*/ 85241 w 209119"/>
                <a:gd name="connsiteY2" fmla="*/ 93747 h 150997"/>
                <a:gd name="connsiteX3" fmla="*/ 100889 w 209119"/>
                <a:gd name="connsiteY3" fmla="*/ 98041 h 150997"/>
                <a:gd name="connsiteX4" fmla="*/ 120094 w 209119"/>
                <a:gd name="connsiteY4" fmla="*/ 95178 h 150997"/>
                <a:gd name="connsiteX5" fmla="*/ 134320 w 209119"/>
                <a:gd name="connsiteY5" fmla="*/ 86591 h 150997"/>
                <a:gd name="connsiteX6" fmla="*/ 198336 w 209119"/>
                <a:gd name="connsiteY6" fmla="*/ 150997 h 150997"/>
                <a:gd name="connsiteX7" fmla="*/ 10555 w 209119"/>
                <a:gd name="connsiteY7" fmla="*/ 150997 h 150997"/>
                <a:gd name="connsiteX8" fmla="*/ 63902 w 209119"/>
                <a:gd name="connsiteY8" fmla="*/ 75856 h 150997"/>
                <a:gd name="connsiteX9" fmla="*/ -114 w 209119"/>
                <a:gd name="connsiteY9" fmla="*/ 140263 h 150997"/>
                <a:gd name="connsiteX10" fmla="*/ -114 w 209119"/>
                <a:gd name="connsiteY10" fmla="*/ 11450 h 150997"/>
                <a:gd name="connsiteX11" fmla="*/ 63902 w 209119"/>
                <a:gd name="connsiteY11" fmla="*/ 75856 h 150997"/>
                <a:gd name="connsiteX12" fmla="*/ 209005 w 209119"/>
                <a:gd name="connsiteY12" fmla="*/ 11450 h 150997"/>
                <a:gd name="connsiteX13" fmla="*/ 209005 w 209119"/>
                <a:gd name="connsiteY13" fmla="*/ 140263 h 150997"/>
                <a:gd name="connsiteX14" fmla="*/ 144989 w 209119"/>
                <a:gd name="connsiteY14" fmla="*/ 75856 h 150997"/>
                <a:gd name="connsiteX15" fmla="*/ 209005 w 209119"/>
                <a:gd name="connsiteY15" fmla="*/ 11450 h 150997"/>
                <a:gd name="connsiteX16" fmla="*/ 198336 w 209119"/>
                <a:gd name="connsiteY16" fmla="*/ 716 h 150997"/>
                <a:gd name="connsiteX17" fmla="*/ 125073 w 209119"/>
                <a:gd name="connsiteY17" fmla="*/ 74425 h 150997"/>
                <a:gd name="connsiteX18" fmla="*/ 115115 w 209119"/>
                <a:gd name="connsiteY18" fmla="*/ 80866 h 150997"/>
                <a:gd name="connsiteX19" fmla="*/ 91642 w 209119"/>
                <a:gd name="connsiteY19" fmla="*/ 80150 h 150997"/>
                <a:gd name="connsiteX20" fmla="*/ 83107 w 209119"/>
                <a:gd name="connsiteY20" fmla="*/ 74425 h 150997"/>
                <a:gd name="connsiteX21" fmla="*/ 79551 w 209119"/>
                <a:gd name="connsiteY21" fmla="*/ 70847 h 150997"/>
                <a:gd name="connsiteX22" fmla="*/ 79551 w 209119"/>
                <a:gd name="connsiteY22" fmla="*/ 70847 h 150997"/>
                <a:gd name="connsiteX23" fmla="*/ 78128 w 209119"/>
                <a:gd name="connsiteY23" fmla="*/ 69416 h 150997"/>
                <a:gd name="connsiteX24" fmla="*/ 9133 w 209119"/>
                <a:gd name="connsiteY24" fmla="*/ 0 h 150997"/>
                <a:gd name="connsiteX25" fmla="*/ 198336 w 209119"/>
                <a:gd name="connsiteY25" fmla="*/ 0 h 150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09119" h="150997">
                  <a:moveTo>
                    <a:pt x="10555" y="150997"/>
                  </a:moveTo>
                  <a:lnTo>
                    <a:pt x="74572" y="86591"/>
                  </a:lnTo>
                  <a:cubicBezTo>
                    <a:pt x="78128" y="89453"/>
                    <a:pt x="81684" y="92316"/>
                    <a:pt x="85241" y="93747"/>
                  </a:cubicBezTo>
                  <a:cubicBezTo>
                    <a:pt x="90220" y="95894"/>
                    <a:pt x="95199" y="97325"/>
                    <a:pt x="100889" y="98041"/>
                  </a:cubicBezTo>
                  <a:cubicBezTo>
                    <a:pt x="107291" y="98757"/>
                    <a:pt x="113693" y="97325"/>
                    <a:pt x="120094" y="95178"/>
                  </a:cubicBezTo>
                  <a:cubicBezTo>
                    <a:pt x="125073" y="93031"/>
                    <a:pt x="130052" y="90169"/>
                    <a:pt x="134320" y="86591"/>
                  </a:cubicBezTo>
                  <a:lnTo>
                    <a:pt x="198336" y="150997"/>
                  </a:lnTo>
                  <a:lnTo>
                    <a:pt x="10555" y="150997"/>
                  </a:lnTo>
                  <a:close/>
                  <a:moveTo>
                    <a:pt x="63902" y="75856"/>
                  </a:moveTo>
                  <a:lnTo>
                    <a:pt x="-114" y="140263"/>
                  </a:lnTo>
                  <a:lnTo>
                    <a:pt x="-114" y="11450"/>
                  </a:lnTo>
                  <a:lnTo>
                    <a:pt x="63902" y="75856"/>
                  </a:lnTo>
                  <a:close/>
                  <a:moveTo>
                    <a:pt x="209005" y="11450"/>
                  </a:moveTo>
                  <a:lnTo>
                    <a:pt x="209005" y="140263"/>
                  </a:lnTo>
                  <a:lnTo>
                    <a:pt x="144989" y="75856"/>
                  </a:lnTo>
                  <a:cubicBezTo>
                    <a:pt x="167039" y="55103"/>
                    <a:pt x="187667" y="32919"/>
                    <a:pt x="209005" y="11450"/>
                  </a:cubicBezTo>
                  <a:close/>
                  <a:moveTo>
                    <a:pt x="198336" y="716"/>
                  </a:moveTo>
                  <a:lnTo>
                    <a:pt x="125073" y="74425"/>
                  </a:lnTo>
                  <a:cubicBezTo>
                    <a:pt x="122228" y="77288"/>
                    <a:pt x="118672" y="79435"/>
                    <a:pt x="115115" y="80866"/>
                  </a:cubicBezTo>
                  <a:cubicBezTo>
                    <a:pt x="107291" y="83728"/>
                    <a:pt x="98755" y="83728"/>
                    <a:pt x="91642" y="80150"/>
                  </a:cubicBezTo>
                  <a:cubicBezTo>
                    <a:pt x="88797" y="78719"/>
                    <a:pt x="85952" y="76572"/>
                    <a:pt x="83107" y="74425"/>
                  </a:cubicBezTo>
                  <a:cubicBezTo>
                    <a:pt x="81684" y="72994"/>
                    <a:pt x="80973" y="72278"/>
                    <a:pt x="79551" y="70847"/>
                  </a:cubicBezTo>
                  <a:cubicBezTo>
                    <a:pt x="79551" y="70847"/>
                    <a:pt x="79551" y="70847"/>
                    <a:pt x="79551" y="70847"/>
                  </a:cubicBezTo>
                  <a:cubicBezTo>
                    <a:pt x="78839" y="70131"/>
                    <a:pt x="78839" y="70131"/>
                    <a:pt x="78128" y="69416"/>
                  </a:cubicBezTo>
                  <a:cubicBezTo>
                    <a:pt x="54655" y="46516"/>
                    <a:pt x="31894" y="23616"/>
                    <a:pt x="9133" y="0"/>
                  </a:cubicBezTo>
                  <a:lnTo>
                    <a:pt x="198336" y="0"/>
                  </a:lnTo>
                  <a:close/>
                </a:path>
              </a:pathLst>
            </a:custGeom>
            <a:solidFill>
              <a:srgbClr val="FFFFFF"/>
            </a:solidFill>
            <a:ln w="7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E"/>
            </a:p>
          </p:txBody>
        </p:sp>
      </p:grpSp>
      <p:sp>
        <p:nvSpPr>
          <p:cNvPr id="33" name="Espace réservé du texte 2">
            <a:extLst>
              <a:ext uri="{FF2B5EF4-FFF2-40B4-BE49-F238E27FC236}">
                <a16:creationId xmlns:a16="http://schemas.microsoft.com/office/drawing/2014/main" id="{999CE511-BE9D-EC4F-934F-720DCF3FB264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8691864" y="5268622"/>
            <a:ext cx="2813079" cy="34535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i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 dirty="0"/>
              <a:t>@</a:t>
            </a:r>
            <a:r>
              <a:rPr lang="en-GB" noProof="0" dirty="0" err="1"/>
              <a:t>Twitter_user</a:t>
            </a:r>
            <a:endParaRPr lang="en-GB" noProof="0" dirty="0"/>
          </a:p>
        </p:txBody>
      </p:sp>
      <p:sp>
        <p:nvSpPr>
          <p:cNvPr id="34" name="Espace réservé du texte 2">
            <a:extLst>
              <a:ext uri="{FF2B5EF4-FFF2-40B4-BE49-F238E27FC236}">
                <a16:creationId xmlns:a16="http://schemas.microsoft.com/office/drawing/2014/main" id="{36068F0F-BA16-0541-A3AB-B1D89AAA16CA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8690709" y="4849271"/>
            <a:ext cx="2824866" cy="34535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i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 dirty="0" err="1"/>
              <a:t>email@website.com</a:t>
            </a:r>
            <a:endParaRPr lang="en-GB" noProof="0" dirty="0"/>
          </a:p>
        </p:txBody>
      </p:sp>
      <p:grpSp>
        <p:nvGrpSpPr>
          <p:cNvPr id="46" name="Graphique 34">
            <a:extLst>
              <a:ext uri="{FF2B5EF4-FFF2-40B4-BE49-F238E27FC236}">
                <a16:creationId xmlns:a16="http://schemas.microsoft.com/office/drawing/2014/main" id="{43CB800F-72D6-4F48-1965-41F37F92C8B0}"/>
              </a:ext>
            </a:extLst>
          </p:cNvPr>
          <p:cNvGrpSpPr/>
          <p:nvPr/>
        </p:nvGrpSpPr>
        <p:grpSpPr>
          <a:xfrm>
            <a:off x="8299767" y="5274903"/>
            <a:ext cx="337019" cy="341419"/>
            <a:chOff x="8299767" y="5274903"/>
            <a:chExt cx="337019" cy="341419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D15915BE-1BDD-E746-7826-08C55916AD80}"/>
                </a:ext>
              </a:extLst>
            </p:cNvPr>
            <p:cNvSpPr/>
            <p:nvPr/>
          </p:nvSpPr>
          <p:spPr>
            <a:xfrm>
              <a:off x="8299767" y="5274903"/>
              <a:ext cx="337019" cy="341419"/>
            </a:xfrm>
            <a:custGeom>
              <a:avLst/>
              <a:gdLst>
                <a:gd name="connsiteX0" fmla="*/ 337020 w 337019"/>
                <a:gd name="connsiteY0" fmla="*/ 170710 h 341419"/>
                <a:gd name="connsiteX1" fmla="*/ 168510 w 337019"/>
                <a:gd name="connsiteY1" fmla="*/ 341420 h 341419"/>
                <a:gd name="connsiteX2" fmla="*/ 0 w 337019"/>
                <a:gd name="connsiteY2" fmla="*/ 170710 h 341419"/>
                <a:gd name="connsiteX3" fmla="*/ 168510 w 337019"/>
                <a:gd name="connsiteY3" fmla="*/ 0 h 341419"/>
                <a:gd name="connsiteX4" fmla="*/ 337020 w 337019"/>
                <a:gd name="connsiteY4" fmla="*/ 170710 h 341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019" h="341419">
                  <a:moveTo>
                    <a:pt x="337020" y="170710"/>
                  </a:moveTo>
                  <a:cubicBezTo>
                    <a:pt x="337020" y="264990"/>
                    <a:pt x="261575" y="341420"/>
                    <a:pt x="168510" y="341420"/>
                  </a:cubicBezTo>
                  <a:cubicBezTo>
                    <a:pt x="75444" y="341420"/>
                    <a:pt x="0" y="264990"/>
                    <a:pt x="0" y="170710"/>
                  </a:cubicBezTo>
                  <a:cubicBezTo>
                    <a:pt x="0" y="76429"/>
                    <a:pt x="75444" y="0"/>
                    <a:pt x="168510" y="0"/>
                  </a:cubicBezTo>
                  <a:cubicBezTo>
                    <a:pt x="261575" y="0"/>
                    <a:pt x="337020" y="76429"/>
                    <a:pt x="337020" y="170710"/>
                  </a:cubicBezTo>
                  <a:close/>
                </a:path>
              </a:pathLst>
            </a:custGeom>
            <a:solidFill>
              <a:srgbClr val="56C4C9"/>
            </a:solidFill>
            <a:ln w="70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E" dirty="0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8FB66A7E-858F-A1B8-1B47-1AC4B996EBC4}"/>
                </a:ext>
              </a:extLst>
            </p:cNvPr>
            <p:cNvSpPr/>
            <p:nvPr/>
          </p:nvSpPr>
          <p:spPr>
            <a:xfrm>
              <a:off x="8377148" y="5367670"/>
              <a:ext cx="195892" cy="161462"/>
            </a:xfrm>
            <a:custGeom>
              <a:avLst/>
              <a:gdLst>
                <a:gd name="connsiteX0" fmla="*/ 60546 w 195892"/>
                <a:gd name="connsiteY0" fmla="*/ 160894 h 161462"/>
                <a:gd name="connsiteX1" fmla="*/ 174992 w 195892"/>
                <a:gd name="connsiteY1" fmla="*/ 44954 h 161462"/>
                <a:gd name="connsiteX2" fmla="*/ 174992 w 195892"/>
                <a:gd name="connsiteY2" fmla="*/ 39974 h 161462"/>
                <a:gd name="connsiteX3" fmla="*/ 195354 w 195892"/>
                <a:gd name="connsiteY3" fmla="*/ 18636 h 161462"/>
                <a:gd name="connsiteX4" fmla="*/ 172184 w 195892"/>
                <a:gd name="connsiteY4" fmla="*/ 25037 h 161462"/>
                <a:gd name="connsiteX5" fmla="*/ 189737 w 195892"/>
                <a:gd name="connsiteY5" fmla="*/ 2276 h 161462"/>
                <a:gd name="connsiteX6" fmla="*/ 164460 w 195892"/>
                <a:gd name="connsiteY6" fmla="*/ 12234 h 161462"/>
                <a:gd name="connsiteX7" fmla="*/ 134971 w 195892"/>
                <a:gd name="connsiteY7" fmla="*/ -569 h 161462"/>
                <a:gd name="connsiteX8" fmla="*/ 94950 w 195892"/>
                <a:gd name="connsiteY8" fmla="*/ 39974 h 161462"/>
                <a:gd name="connsiteX9" fmla="*/ 95652 w 195892"/>
                <a:gd name="connsiteY9" fmla="*/ 49222 h 161462"/>
                <a:gd name="connsiteX10" fmla="*/ 12801 w 195892"/>
                <a:gd name="connsiteY10" fmla="*/ 6544 h 161462"/>
                <a:gd name="connsiteX11" fmla="*/ 7184 w 195892"/>
                <a:gd name="connsiteY11" fmla="*/ 27171 h 161462"/>
                <a:gd name="connsiteX12" fmla="*/ 25440 w 195892"/>
                <a:gd name="connsiteY12" fmla="*/ 61313 h 161462"/>
                <a:gd name="connsiteX13" fmla="*/ 7184 w 195892"/>
                <a:gd name="connsiteY13" fmla="*/ 56334 h 161462"/>
                <a:gd name="connsiteX14" fmla="*/ 7184 w 195892"/>
                <a:gd name="connsiteY14" fmla="*/ 57046 h 161462"/>
                <a:gd name="connsiteX15" fmla="*/ 39482 w 195892"/>
                <a:gd name="connsiteY15" fmla="*/ 96878 h 161462"/>
                <a:gd name="connsiteX16" fmla="*/ 28950 w 195892"/>
                <a:gd name="connsiteY16" fmla="*/ 98300 h 161462"/>
                <a:gd name="connsiteX17" fmla="*/ 21227 w 195892"/>
                <a:gd name="connsiteY17" fmla="*/ 97589 h 161462"/>
                <a:gd name="connsiteX18" fmla="*/ 59141 w 195892"/>
                <a:gd name="connsiteY18" fmla="*/ 126041 h 161462"/>
                <a:gd name="connsiteX19" fmla="*/ 9291 w 195892"/>
                <a:gd name="connsiteY19" fmla="*/ 143823 h 161462"/>
                <a:gd name="connsiteX20" fmla="*/ -539 w 195892"/>
                <a:gd name="connsiteY20" fmla="*/ 143112 h 161462"/>
                <a:gd name="connsiteX21" fmla="*/ 60546 w 195892"/>
                <a:gd name="connsiteY21" fmla="*/ 160894 h 16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95892" h="161462">
                  <a:moveTo>
                    <a:pt x="60546" y="160894"/>
                  </a:moveTo>
                  <a:cubicBezTo>
                    <a:pt x="134269" y="160894"/>
                    <a:pt x="174992" y="99012"/>
                    <a:pt x="174992" y="44954"/>
                  </a:cubicBezTo>
                  <a:cubicBezTo>
                    <a:pt x="174992" y="43531"/>
                    <a:pt x="174992" y="41397"/>
                    <a:pt x="174992" y="39974"/>
                  </a:cubicBezTo>
                  <a:cubicBezTo>
                    <a:pt x="182716" y="34284"/>
                    <a:pt x="189737" y="27171"/>
                    <a:pt x="195354" y="18636"/>
                  </a:cubicBezTo>
                  <a:cubicBezTo>
                    <a:pt x="188332" y="22192"/>
                    <a:pt x="180609" y="24326"/>
                    <a:pt x="172184" y="25037"/>
                  </a:cubicBezTo>
                  <a:cubicBezTo>
                    <a:pt x="180609" y="20058"/>
                    <a:pt x="186928" y="12234"/>
                    <a:pt x="189737" y="2276"/>
                  </a:cubicBezTo>
                  <a:cubicBezTo>
                    <a:pt x="182013" y="7255"/>
                    <a:pt x="173588" y="10101"/>
                    <a:pt x="164460" y="12234"/>
                  </a:cubicBezTo>
                  <a:cubicBezTo>
                    <a:pt x="157439" y="4410"/>
                    <a:pt x="146907" y="-569"/>
                    <a:pt x="134971" y="-569"/>
                  </a:cubicBezTo>
                  <a:cubicBezTo>
                    <a:pt x="112503" y="-569"/>
                    <a:pt x="94950" y="17925"/>
                    <a:pt x="94950" y="39974"/>
                  </a:cubicBezTo>
                  <a:cubicBezTo>
                    <a:pt x="94950" y="42820"/>
                    <a:pt x="95652" y="46376"/>
                    <a:pt x="95652" y="49222"/>
                  </a:cubicBezTo>
                  <a:cubicBezTo>
                    <a:pt x="61950" y="47799"/>
                    <a:pt x="32461" y="31439"/>
                    <a:pt x="12801" y="6544"/>
                  </a:cubicBezTo>
                  <a:cubicBezTo>
                    <a:pt x="9291" y="12234"/>
                    <a:pt x="7184" y="19347"/>
                    <a:pt x="7184" y="27171"/>
                  </a:cubicBezTo>
                  <a:cubicBezTo>
                    <a:pt x="7184" y="41397"/>
                    <a:pt x="14206" y="53489"/>
                    <a:pt x="25440" y="61313"/>
                  </a:cubicBezTo>
                  <a:cubicBezTo>
                    <a:pt x="19120" y="61313"/>
                    <a:pt x="12801" y="59179"/>
                    <a:pt x="7184" y="56334"/>
                  </a:cubicBezTo>
                  <a:cubicBezTo>
                    <a:pt x="7184" y="56334"/>
                    <a:pt x="7184" y="56334"/>
                    <a:pt x="7184" y="57046"/>
                  </a:cubicBezTo>
                  <a:cubicBezTo>
                    <a:pt x="7184" y="76962"/>
                    <a:pt x="21227" y="93321"/>
                    <a:pt x="39482" y="96878"/>
                  </a:cubicBezTo>
                  <a:cubicBezTo>
                    <a:pt x="35971" y="97589"/>
                    <a:pt x="32461" y="98300"/>
                    <a:pt x="28950" y="98300"/>
                  </a:cubicBezTo>
                  <a:cubicBezTo>
                    <a:pt x="26141" y="98300"/>
                    <a:pt x="24035" y="98300"/>
                    <a:pt x="21227" y="97589"/>
                  </a:cubicBezTo>
                  <a:cubicBezTo>
                    <a:pt x="26141" y="113949"/>
                    <a:pt x="40886" y="125329"/>
                    <a:pt x="59141" y="126041"/>
                  </a:cubicBezTo>
                  <a:cubicBezTo>
                    <a:pt x="45099" y="136710"/>
                    <a:pt x="28248" y="143823"/>
                    <a:pt x="9291" y="143823"/>
                  </a:cubicBezTo>
                  <a:cubicBezTo>
                    <a:pt x="5780" y="143823"/>
                    <a:pt x="2971" y="143823"/>
                    <a:pt x="-539" y="143112"/>
                  </a:cubicBezTo>
                  <a:cubicBezTo>
                    <a:pt x="16312" y="154492"/>
                    <a:pt x="38078" y="160894"/>
                    <a:pt x="60546" y="160894"/>
                  </a:cubicBezTo>
                </a:path>
              </a:pathLst>
            </a:custGeom>
            <a:solidFill>
              <a:srgbClr val="FFFFFF"/>
            </a:solidFill>
            <a:ln w="70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E"/>
            </a:p>
          </p:txBody>
        </p:sp>
      </p:grpSp>
      <p:grpSp>
        <p:nvGrpSpPr>
          <p:cNvPr id="37" name="Graphique 35">
            <a:extLst>
              <a:ext uri="{FF2B5EF4-FFF2-40B4-BE49-F238E27FC236}">
                <a16:creationId xmlns:a16="http://schemas.microsoft.com/office/drawing/2014/main" id="{EA0823E0-12BF-659C-7FBA-ABD4AD55979C}"/>
              </a:ext>
            </a:extLst>
          </p:cNvPr>
          <p:cNvGrpSpPr/>
          <p:nvPr/>
        </p:nvGrpSpPr>
        <p:grpSpPr>
          <a:xfrm>
            <a:off x="8304653" y="4839340"/>
            <a:ext cx="342842" cy="344932"/>
            <a:chOff x="8304653" y="4839340"/>
            <a:chExt cx="342842" cy="344932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AAF7BC36-4B01-A771-4A0B-8E88DAE6FAE7}"/>
                </a:ext>
              </a:extLst>
            </p:cNvPr>
            <p:cNvSpPr/>
            <p:nvPr/>
          </p:nvSpPr>
          <p:spPr>
            <a:xfrm>
              <a:off x="8304653" y="4839340"/>
              <a:ext cx="342842" cy="344932"/>
            </a:xfrm>
            <a:custGeom>
              <a:avLst/>
              <a:gdLst>
                <a:gd name="connsiteX0" fmla="*/ 342842 w 342842"/>
                <a:gd name="connsiteY0" fmla="*/ 172466 h 344932"/>
                <a:gd name="connsiteX1" fmla="*/ 171421 w 342842"/>
                <a:gd name="connsiteY1" fmla="*/ 344932 h 344932"/>
                <a:gd name="connsiteX2" fmla="*/ 0 w 342842"/>
                <a:gd name="connsiteY2" fmla="*/ 172466 h 344932"/>
                <a:gd name="connsiteX3" fmla="*/ 171421 w 342842"/>
                <a:gd name="connsiteY3" fmla="*/ 0 h 344932"/>
                <a:gd name="connsiteX4" fmla="*/ 342842 w 342842"/>
                <a:gd name="connsiteY4" fmla="*/ 172466 h 344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2842" h="344932">
                  <a:moveTo>
                    <a:pt x="342842" y="172466"/>
                  </a:moveTo>
                  <a:cubicBezTo>
                    <a:pt x="342842" y="267716"/>
                    <a:pt x="266094" y="344932"/>
                    <a:pt x="171421" y="344932"/>
                  </a:cubicBezTo>
                  <a:cubicBezTo>
                    <a:pt x="76748" y="344932"/>
                    <a:pt x="0" y="267716"/>
                    <a:pt x="0" y="172466"/>
                  </a:cubicBezTo>
                  <a:cubicBezTo>
                    <a:pt x="0" y="77216"/>
                    <a:pt x="76748" y="0"/>
                    <a:pt x="171421" y="0"/>
                  </a:cubicBezTo>
                  <a:cubicBezTo>
                    <a:pt x="266094" y="0"/>
                    <a:pt x="342842" y="77216"/>
                    <a:pt x="342842" y="172466"/>
                  </a:cubicBezTo>
                  <a:close/>
                </a:path>
              </a:pathLst>
            </a:custGeom>
            <a:solidFill>
              <a:srgbClr val="56C4C9"/>
            </a:solidFill>
            <a:ln w="7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E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76957913-1C84-2919-C030-CCF04D7FD967}"/>
                </a:ext>
              </a:extLst>
            </p:cNvPr>
            <p:cNvSpPr/>
            <p:nvPr/>
          </p:nvSpPr>
          <p:spPr>
            <a:xfrm>
              <a:off x="8375070" y="4933087"/>
              <a:ext cx="209119" cy="150997"/>
            </a:xfrm>
            <a:custGeom>
              <a:avLst/>
              <a:gdLst>
                <a:gd name="connsiteX0" fmla="*/ 10555 w 209119"/>
                <a:gd name="connsiteY0" fmla="*/ 150997 h 150997"/>
                <a:gd name="connsiteX1" fmla="*/ 74572 w 209119"/>
                <a:gd name="connsiteY1" fmla="*/ 86591 h 150997"/>
                <a:gd name="connsiteX2" fmla="*/ 85241 w 209119"/>
                <a:gd name="connsiteY2" fmla="*/ 93747 h 150997"/>
                <a:gd name="connsiteX3" fmla="*/ 100889 w 209119"/>
                <a:gd name="connsiteY3" fmla="*/ 98041 h 150997"/>
                <a:gd name="connsiteX4" fmla="*/ 120094 w 209119"/>
                <a:gd name="connsiteY4" fmla="*/ 95178 h 150997"/>
                <a:gd name="connsiteX5" fmla="*/ 134320 w 209119"/>
                <a:gd name="connsiteY5" fmla="*/ 86591 h 150997"/>
                <a:gd name="connsiteX6" fmla="*/ 198336 w 209119"/>
                <a:gd name="connsiteY6" fmla="*/ 150997 h 150997"/>
                <a:gd name="connsiteX7" fmla="*/ 10555 w 209119"/>
                <a:gd name="connsiteY7" fmla="*/ 150997 h 150997"/>
                <a:gd name="connsiteX8" fmla="*/ 63902 w 209119"/>
                <a:gd name="connsiteY8" fmla="*/ 75856 h 150997"/>
                <a:gd name="connsiteX9" fmla="*/ -114 w 209119"/>
                <a:gd name="connsiteY9" fmla="*/ 140263 h 150997"/>
                <a:gd name="connsiteX10" fmla="*/ -114 w 209119"/>
                <a:gd name="connsiteY10" fmla="*/ 11450 h 150997"/>
                <a:gd name="connsiteX11" fmla="*/ 63902 w 209119"/>
                <a:gd name="connsiteY11" fmla="*/ 75856 h 150997"/>
                <a:gd name="connsiteX12" fmla="*/ 209005 w 209119"/>
                <a:gd name="connsiteY12" fmla="*/ 11450 h 150997"/>
                <a:gd name="connsiteX13" fmla="*/ 209005 w 209119"/>
                <a:gd name="connsiteY13" fmla="*/ 140263 h 150997"/>
                <a:gd name="connsiteX14" fmla="*/ 144989 w 209119"/>
                <a:gd name="connsiteY14" fmla="*/ 75856 h 150997"/>
                <a:gd name="connsiteX15" fmla="*/ 209005 w 209119"/>
                <a:gd name="connsiteY15" fmla="*/ 11450 h 150997"/>
                <a:gd name="connsiteX16" fmla="*/ 198336 w 209119"/>
                <a:gd name="connsiteY16" fmla="*/ 716 h 150997"/>
                <a:gd name="connsiteX17" fmla="*/ 125073 w 209119"/>
                <a:gd name="connsiteY17" fmla="*/ 74425 h 150997"/>
                <a:gd name="connsiteX18" fmla="*/ 115115 w 209119"/>
                <a:gd name="connsiteY18" fmla="*/ 80866 h 150997"/>
                <a:gd name="connsiteX19" fmla="*/ 91642 w 209119"/>
                <a:gd name="connsiteY19" fmla="*/ 80150 h 150997"/>
                <a:gd name="connsiteX20" fmla="*/ 83107 w 209119"/>
                <a:gd name="connsiteY20" fmla="*/ 74425 h 150997"/>
                <a:gd name="connsiteX21" fmla="*/ 79551 w 209119"/>
                <a:gd name="connsiteY21" fmla="*/ 70847 h 150997"/>
                <a:gd name="connsiteX22" fmla="*/ 79551 w 209119"/>
                <a:gd name="connsiteY22" fmla="*/ 70847 h 150997"/>
                <a:gd name="connsiteX23" fmla="*/ 78128 w 209119"/>
                <a:gd name="connsiteY23" fmla="*/ 69416 h 150997"/>
                <a:gd name="connsiteX24" fmla="*/ 9133 w 209119"/>
                <a:gd name="connsiteY24" fmla="*/ 0 h 150997"/>
                <a:gd name="connsiteX25" fmla="*/ 198336 w 209119"/>
                <a:gd name="connsiteY25" fmla="*/ 0 h 150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09119" h="150997">
                  <a:moveTo>
                    <a:pt x="10555" y="150997"/>
                  </a:moveTo>
                  <a:lnTo>
                    <a:pt x="74572" y="86591"/>
                  </a:lnTo>
                  <a:cubicBezTo>
                    <a:pt x="78128" y="89453"/>
                    <a:pt x="81684" y="92316"/>
                    <a:pt x="85241" y="93747"/>
                  </a:cubicBezTo>
                  <a:cubicBezTo>
                    <a:pt x="90220" y="95894"/>
                    <a:pt x="95199" y="97325"/>
                    <a:pt x="100889" y="98041"/>
                  </a:cubicBezTo>
                  <a:cubicBezTo>
                    <a:pt x="107291" y="98757"/>
                    <a:pt x="113693" y="97325"/>
                    <a:pt x="120094" y="95178"/>
                  </a:cubicBezTo>
                  <a:cubicBezTo>
                    <a:pt x="125073" y="93031"/>
                    <a:pt x="130052" y="90169"/>
                    <a:pt x="134320" y="86591"/>
                  </a:cubicBezTo>
                  <a:lnTo>
                    <a:pt x="198336" y="150997"/>
                  </a:lnTo>
                  <a:lnTo>
                    <a:pt x="10555" y="150997"/>
                  </a:lnTo>
                  <a:close/>
                  <a:moveTo>
                    <a:pt x="63902" y="75856"/>
                  </a:moveTo>
                  <a:lnTo>
                    <a:pt x="-114" y="140263"/>
                  </a:lnTo>
                  <a:lnTo>
                    <a:pt x="-114" y="11450"/>
                  </a:lnTo>
                  <a:lnTo>
                    <a:pt x="63902" y="75856"/>
                  </a:lnTo>
                  <a:close/>
                  <a:moveTo>
                    <a:pt x="209005" y="11450"/>
                  </a:moveTo>
                  <a:lnTo>
                    <a:pt x="209005" y="140263"/>
                  </a:lnTo>
                  <a:lnTo>
                    <a:pt x="144989" y="75856"/>
                  </a:lnTo>
                  <a:cubicBezTo>
                    <a:pt x="167039" y="55103"/>
                    <a:pt x="187667" y="32919"/>
                    <a:pt x="209005" y="11450"/>
                  </a:cubicBezTo>
                  <a:close/>
                  <a:moveTo>
                    <a:pt x="198336" y="716"/>
                  </a:moveTo>
                  <a:lnTo>
                    <a:pt x="125073" y="74425"/>
                  </a:lnTo>
                  <a:cubicBezTo>
                    <a:pt x="122228" y="77288"/>
                    <a:pt x="118672" y="79435"/>
                    <a:pt x="115115" y="80866"/>
                  </a:cubicBezTo>
                  <a:cubicBezTo>
                    <a:pt x="107291" y="83728"/>
                    <a:pt x="98755" y="83728"/>
                    <a:pt x="91642" y="80150"/>
                  </a:cubicBezTo>
                  <a:cubicBezTo>
                    <a:pt x="88797" y="78719"/>
                    <a:pt x="85952" y="76572"/>
                    <a:pt x="83107" y="74425"/>
                  </a:cubicBezTo>
                  <a:cubicBezTo>
                    <a:pt x="81684" y="72994"/>
                    <a:pt x="80973" y="72278"/>
                    <a:pt x="79551" y="70847"/>
                  </a:cubicBezTo>
                  <a:cubicBezTo>
                    <a:pt x="79551" y="70847"/>
                    <a:pt x="79551" y="70847"/>
                    <a:pt x="79551" y="70847"/>
                  </a:cubicBezTo>
                  <a:cubicBezTo>
                    <a:pt x="78839" y="70131"/>
                    <a:pt x="78839" y="70131"/>
                    <a:pt x="78128" y="69416"/>
                  </a:cubicBezTo>
                  <a:cubicBezTo>
                    <a:pt x="54655" y="46516"/>
                    <a:pt x="31894" y="23616"/>
                    <a:pt x="9133" y="0"/>
                  </a:cubicBezTo>
                  <a:lnTo>
                    <a:pt x="198336" y="0"/>
                  </a:lnTo>
                  <a:close/>
                </a:path>
              </a:pathLst>
            </a:custGeom>
            <a:solidFill>
              <a:srgbClr val="FFFFFF"/>
            </a:solidFill>
            <a:ln w="7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E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4D26197-7015-C2EA-3A32-FCDA08CFC5FE}"/>
              </a:ext>
            </a:extLst>
          </p:cNvPr>
          <p:cNvGrpSpPr/>
          <p:nvPr userDrawn="1"/>
        </p:nvGrpSpPr>
        <p:grpSpPr>
          <a:xfrm>
            <a:off x="4367808" y="2768705"/>
            <a:ext cx="541613" cy="281982"/>
            <a:chOff x="3432971" y="1227145"/>
            <a:chExt cx="260741" cy="1386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EC0395E-FFB0-4F6A-2E98-C87836F776B9}"/>
                </a:ext>
              </a:extLst>
            </p:cNvPr>
            <p:cNvSpPr/>
            <p:nvPr userDrawn="1"/>
          </p:nvSpPr>
          <p:spPr>
            <a:xfrm>
              <a:off x="3432971" y="1227145"/>
              <a:ext cx="216682" cy="69338"/>
            </a:xfrm>
            <a:prstGeom prst="rect">
              <a:avLst/>
            </a:prstGeom>
            <a:solidFill>
              <a:srgbClr val="56C4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DFE20A6-DF5A-17CE-91FB-C969E2B86100}"/>
                </a:ext>
              </a:extLst>
            </p:cNvPr>
            <p:cNvSpPr/>
            <p:nvPr userDrawn="1"/>
          </p:nvSpPr>
          <p:spPr>
            <a:xfrm>
              <a:off x="3477030" y="1296483"/>
              <a:ext cx="216682" cy="69338"/>
            </a:xfrm>
            <a:prstGeom prst="rect">
              <a:avLst/>
            </a:prstGeom>
            <a:solidFill>
              <a:srgbClr val="E6BC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CF156E2-7D17-E50C-585C-C4687B769892}"/>
              </a:ext>
            </a:extLst>
          </p:cNvPr>
          <p:cNvGrpSpPr/>
          <p:nvPr userDrawn="1"/>
        </p:nvGrpSpPr>
        <p:grpSpPr>
          <a:xfrm>
            <a:off x="8256240" y="2740671"/>
            <a:ext cx="541369" cy="279667"/>
            <a:chOff x="3585371" y="1379545"/>
            <a:chExt cx="260741" cy="138676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D6727C7-ABFF-6FDB-7741-3A662E8EAB4F}"/>
                </a:ext>
              </a:extLst>
            </p:cNvPr>
            <p:cNvSpPr/>
            <p:nvPr userDrawn="1"/>
          </p:nvSpPr>
          <p:spPr>
            <a:xfrm>
              <a:off x="3585371" y="1379545"/>
              <a:ext cx="216682" cy="69338"/>
            </a:xfrm>
            <a:prstGeom prst="rect">
              <a:avLst/>
            </a:prstGeom>
            <a:solidFill>
              <a:srgbClr val="E435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2649227F-620D-8496-B4D7-D7EC95819F72}"/>
                </a:ext>
              </a:extLst>
            </p:cNvPr>
            <p:cNvSpPr/>
            <p:nvPr userDrawn="1"/>
          </p:nvSpPr>
          <p:spPr>
            <a:xfrm>
              <a:off x="3629430" y="1448883"/>
              <a:ext cx="216682" cy="69338"/>
            </a:xfrm>
            <a:prstGeom prst="rect">
              <a:avLst/>
            </a:prstGeom>
            <a:solidFill>
              <a:srgbClr val="485A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136890D-1F21-D804-5B63-7D478EB30118}"/>
              </a:ext>
            </a:extLst>
          </p:cNvPr>
          <p:cNvGrpSpPr/>
          <p:nvPr userDrawn="1"/>
        </p:nvGrpSpPr>
        <p:grpSpPr>
          <a:xfrm>
            <a:off x="515938" y="2763597"/>
            <a:ext cx="530596" cy="292197"/>
            <a:chOff x="2301168" y="1074745"/>
            <a:chExt cx="260741" cy="138676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7385F7D8-BF15-7157-8E3D-9B8175651154}"/>
                </a:ext>
              </a:extLst>
            </p:cNvPr>
            <p:cNvSpPr/>
            <p:nvPr userDrawn="1"/>
          </p:nvSpPr>
          <p:spPr>
            <a:xfrm>
              <a:off x="2301168" y="1074745"/>
              <a:ext cx="216682" cy="69338"/>
            </a:xfrm>
            <a:prstGeom prst="rect">
              <a:avLst/>
            </a:prstGeom>
            <a:solidFill>
              <a:srgbClr val="D836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9A9CFAFE-5454-C8C5-BF73-7A61281EAEEE}"/>
                </a:ext>
              </a:extLst>
            </p:cNvPr>
            <p:cNvSpPr/>
            <p:nvPr userDrawn="1"/>
          </p:nvSpPr>
          <p:spPr>
            <a:xfrm>
              <a:off x="2345227" y="1144083"/>
              <a:ext cx="216682" cy="69338"/>
            </a:xfrm>
            <a:prstGeom prst="rect">
              <a:avLst/>
            </a:prstGeom>
            <a:solidFill>
              <a:srgbClr val="485A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</p:grpSp>
    </p:spTree>
    <p:extLst>
      <p:ext uri="{BB962C8B-B14F-4D97-AF65-F5344CB8AC3E}">
        <p14:creationId xmlns:p14="http://schemas.microsoft.com/office/powerpoint/2010/main" val="37674252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5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- One per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id="{FF9262B5-13D3-D44A-B1FD-BF3BBA84C0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872" y="917189"/>
            <a:ext cx="5853180" cy="690562"/>
          </a:xfrm>
          <a:prstGeom prst="rect">
            <a:avLst/>
          </a:prstGeom>
        </p:spPr>
        <p:txBody>
          <a:bodyPr anchor="b"/>
          <a:lstStyle>
            <a:lvl1pPr>
              <a:defRPr sz="4500" b="0" i="0">
                <a:solidFill>
                  <a:srgbClr val="D8368E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GB" noProof="0" dirty="0"/>
              <a:t>About us</a:t>
            </a:r>
          </a:p>
        </p:txBody>
      </p:sp>
      <p:sp>
        <p:nvSpPr>
          <p:cNvPr id="13" name="Espace réservé du texte 6">
            <a:extLst>
              <a:ext uri="{FF2B5EF4-FFF2-40B4-BE49-F238E27FC236}">
                <a16:creationId xmlns:a16="http://schemas.microsoft.com/office/drawing/2014/main" id="{AE8CE743-E918-5848-8A42-BDE5789F853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3113" y="1708217"/>
            <a:ext cx="5841939" cy="83296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fr-FR" sz="2400" b="0" i="0" kern="1200">
                <a:solidFill>
                  <a:srgbClr val="485AA7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noProof="0" dirty="0"/>
              <a:t>Title of your organisation</a:t>
            </a:r>
          </a:p>
        </p:txBody>
      </p:sp>
      <p:sp>
        <p:nvSpPr>
          <p:cNvPr id="20" name="Espace réservé du texte 6">
            <a:extLst>
              <a:ext uri="{FF2B5EF4-FFF2-40B4-BE49-F238E27FC236}">
                <a16:creationId xmlns:a16="http://schemas.microsoft.com/office/drawing/2014/main" id="{A59A3AD9-8995-624B-85A8-0D2C861E99A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256240" y="1984247"/>
            <a:ext cx="3369682" cy="3761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2000" b="0" i="0" kern="1200" dirty="0">
                <a:solidFill>
                  <a:srgbClr val="E43535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GB" noProof="0" dirty="0"/>
              <a:t>Name</a:t>
            </a:r>
          </a:p>
        </p:txBody>
      </p:sp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id="{FB4CCC7C-545A-8246-B453-C06652971BA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256240" y="2370058"/>
            <a:ext cx="3369682" cy="2880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1600" b="0" i="0" kern="1200" dirty="0">
                <a:solidFill>
                  <a:srgbClr val="56C4C9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GB" noProof="0" dirty="0"/>
              <a:t>Title</a:t>
            </a:r>
          </a:p>
        </p:txBody>
      </p:sp>
      <p:grpSp>
        <p:nvGrpSpPr>
          <p:cNvPr id="15" name="Graphique 10">
            <a:extLst>
              <a:ext uri="{FF2B5EF4-FFF2-40B4-BE49-F238E27FC236}">
                <a16:creationId xmlns:a16="http://schemas.microsoft.com/office/drawing/2014/main" id="{8194073B-8BB1-AD18-381E-3DF6E97A4A6B}"/>
              </a:ext>
            </a:extLst>
          </p:cNvPr>
          <p:cNvGrpSpPr/>
          <p:nvPr/>
        </p:nvGrpSpPr>
        <p:grpSpPr>
          <a:xfrm>
            <a:off x="8296445" y="3405001"/>
            <a:ext cx="338424" cy="342842"/>
            <a:chOff x="8296445" y="3405001"/>
            <a:chExt cx="338424" cy="342842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504BDC5-D32B-A291-5A1F-0F8332391098}"/>
                </a:ext>
              </a:extLst>
            </p:cNvPr>
            <p:cNvSpPr/>
            <p:nvPr/>
          </p:nvSpPr>
          <p:spPr>
            <a:xfrm>
              <a:off x="8296445" y="3405001"/>
              <a:ext cx="338424" cy="342842"/>
            </a:xfrm>
            <a:custGeom>
              <a:avLst/>
              <a:gdLst>
                <a:gd name="connsiteX0" fmla="*/ 338424 w 338424"/>
                <a:gd name="connsiteY0" fmla="*/ 171421 h 342842"/>
                <a:gd name="connsiteX1" fmla="*/ 169212 w 338424"/>
                <a:gd name="connsiteY1" fmla="*/ 342842 h 342842"/>
                <a:gd name="connsiteX2" fmla="*/ 0 w 338424"/>
                <a:gd name="connsiteY2" fmla="*/ 171421 h 342842"/>
                <a:gd name="connsiteX3" fmla="*/ 169212 w 338424"/>
                <a:gd name="connsiteY3" fmla="*/ 0 h 342842"/>
                <a:gd name="connsiteX4" fmla="*/ 338424 w 338424"/>
                <a:gd name="connsiteY4" fmla="*/ 171421 h 34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8424" h="342842">
                  <a:moveTo>
                    <a:pt x="338424" y="171421"/>
                  </a:moveTo>
                  <a:cubicBezTo>
                    <a:pt x="338424" y="266094"/>
                    <a:pt x="262665" y="342842"/>
                    <a:pt x="169212" y="342842"/>
                  </a:cubicBezTo>
                  <a:cubicBezTo>
                    <a:pt x="75759" y="342842"/>
                    <a:pt x="0" y="266094"/>
                    <a:pt x="0" y="171421"/>
                  </a:cubicBezTo>
                  <a:cubicBezTo>
                    <a:pt x="0" y="76748"/>
                    <a:pt x="75759" y="0"/>
                    <a:pt x="169212" y="0"/>
                  </a:cubicBezTo>
                  <a:cubicBezTo>
                    <a:pt x="262665" y="0"/>
                    <a:pt x="338424" y="76748"/>
                    <a:pt x="338424" y="171421"/>
                  </a:cubicBezTo>
                  <a:close/>
                </a:path>
              </a:pathLst>
            </a:custGeom>
            <a:solidFill>
              <a:srgbClr val="56C4C9"/>
            </a:solidFill>
            <a:ln w="70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E" dirty="0">
                <a:latin typeface="Franklin Gothic Book" panose="020B0503020102020204" pitchFamily="34" charset="0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DBC2B72-CA1D-D52B-C7EA-C35F8D3A02EE}"/>
                </a:ext>
              </a:extLst>
            </p:cNvPr>
            <p:cNvSpPr/>
            <p:nvPr/>
          </p:nvSpPr>
          <p:spPr>
            <a:xfrm>
              <a:off x="8394605" y="3483381"/>
              <a:ext cx="146640" cy="194510"/>
            </a:xfrm>
            <a:custGeom>
              <a:avLst/>
              <a:gdLst>
                <a:gd name="connsiteX0" fmla="*/ 146180 w 146640"/>
                <a:gd name="connsiteY0" fmla="*/ 167015 h 194510"/>
                <a:gd name="connsiteX1" fmla="*/ 145478 w 146640"/>
                <a:gd name="connsiteY1" fmla="*/ 169860 h 194510"/>
                <a:gd name="connsiteX2" fmla="*/ 111776 w 146640"/>
                <a:gd name="connsiteY2" fmla="*/ 194044 h 194510"/>
                <a:gd name="connsiteX3" fmla="*/ 108967 w 146640"/>
                <a:gd name="connsiteY3" fmla="*/ 193332 h 194510"/>
                <a:gd name="connsiteX4" fmla="*/ 61925 w 146640"/>
                <a:gd name="connsiteY4" fmla="*/ 122203 h 194510"/>
                <a:gd name="connsiteX5" fmla="*/ 39457 w 146640"/>
                <a:gd name="connsiteY5" fmla="*/ 155634 h 194510"/>
                <a:gd name="connsiteX6" fmla="*/ 35946 w 146640"/>
                <a:gd name="connsiteY6" fmla="*/ 154211 h 194510"/>
                <a:gd name="connsiteX7" fmla="*/ 138 w 146640"/>
                <a:gd name="connsiteY7" fmla="*/ 2707 h 194510"/>
                <a:gd name="connsiteX8" fmla="*/ 3648 w 146640"/>
                <a:gd name="connsiteY8" fmla="*/ 573 h 194510"/>
                <a:gd name="connsiteX9" fmla="*/ 133541 w 146640"/>
                <a:gd name="connsiteY9" fmla="*/ 83794 h 194510"/>
                <a:gd name="connsiteX10" fmla="*/ 133541 w 146640"/>
                <a:gd name="connsiteY10" fmla="*/ 87350 h 194510"/>
                <a:gd name="connsiteX11" fmla="*/ 92818 w 146640"/>
                <a:gd name="connsiteY11" fmla="*/ 95886 h 194510"/>
                <a:gd name="connsiteX12" fmla="*/ 146180 w 146640"/>
                <a:gd name="connsiteY12" fmla="*/ 167015 h 194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6640" h="194510">
                  <a:moveTo>
                    <a:pt x="146180" y="167015"/>
                  </a:moveTo>
                  <a:cubicBezTo>
                    <a:pt x="146882" y="167726"/>
                    <a:pt x="146882" y="169149"/>
                    <a:pt x="145478" y="169860"/>
                  </a:cubicBezTo>
                  <a:lnTo>
                    <a:pt x="111776" y="194044"/>
                  </a:lnTo>
                  <a:cubicBezTo>
                    <a:pt x="111073" y="194755"/>
                    <a:pt x="109669" y="194755"/>
                    <a:pt x="108967" y="193332"/>
                  </a:cubicBezTo>
                  <a:lnTo>
                    <a:pt x="61925" y="122203"/>
                  </a:lnTo>
                  <a:lnTo>
                    <a:pt x="39457" y="155634"/>
                  </a:lnTo>
                  <a:cubicBezTo>
                    <a:pt x="38052" y="156345"/>
                    <a:pt x="36648" y="155634"/>
                    <a:pt x="35946" y="154211"/>
                  </a:cubicBezTo>
                  <a:lnTo>
                    <a:pt x="138" y="2707"/>
                  </a:lnTo>
                  <a:cubicBezTo>
                    <a:pt x="-564" y="573"/>
                    <a:pt x="1542" y="-850"/>
                    <a:pt x="3648" y="573"/>
                  </a:cubicBezTo>
                  <a:lnTo>
                    <a:pt x="133541" y="83794"/>
                  </a:lnTo>
                  <a:cubicBezTo>
                    <a:pt x="134946" y="84505"/>
                    <a:pt x="134946" y="86639"/>
                    <a:pt x="133541" y="87350"/>
                  </a:cubicBezTo>
                  <a:lnTo>
                    <a:pt x="92818" y="95886"/>
                  </a:lnTo>
                  <a:lnTo>
                    <a:pt x="146180" y="167015"/>
                  </a:lnTo>
                  <a:close/>
                </a:path>
              </a:pathLst>
            </a:custGeom>
            <a:solidFill>
              <a:srgbClr val="FFFFFF"/>
            </a:solidFill>
            <a:ln w="70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E">
                <a:latin typeface="Franklin Gothic Book" panose="020B0503020102020204" pitchFamily="34" charset="0"/>
              </a:endParaRPr>
            </a:p>
          </p:txBody>
        </p:sp>
      </p:grpSp>
      <p:sp>
        <p:nvSpPr>
          <p:cNvPr id="33" name="Espace réservé du texte 2">
            <a:extLst>
              <a:ext uri="{FF2B5EF4-FFF2-40B4-BE49-F238E27FC236}">
                <a16:creationId xmlns:a16="http://schemas.microsoft.com/office/drawing/2014/main" id="{999CE511-BE9D-EC4F-934F-720DCF3FB264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8691864" y="3907650"/>
            <a:ext cx="3003950" cy="34535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i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 dirty="0"/>
              <a:t>@</a:t>
            </a:r>
            <a:r>
              <a:rPr lang="en-GB" noProof="0" dirty="0" err="1"/>
              <a:t>Twitter_user</a:t>
            </a:r>
            <a:endParaRPr lang="en-GB" noProof="0" dirty="0"/>
          </a:p>
        </p:txBody>
      </p:sp>
      <p:sp>
        <p:nvSpPr>
          <p:cNvPr id="34" name="Espace réservé du texte 2">
            <a:extLst>
              <a:ext uri="{FF2B5EF4-FFF2-40B4-BE49-F238E27FC236}">
                <a16:creationId xmlns:a16="http://schemas.microsoft.com/office/drawing/2014/main" id="{36068F0F-BA16-0541-A3AB-B1D89AAA16CA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8690708" y="2935410"/>
            <a:ext cx="2962575" cy="34535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i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 dirty="0" err="1"/>
              <a:t>email@website.com</a:t>
            </a:r>
            <a:endParaRPr lang="en-GB" noProof="0" dirty="0"/>
          </a:p>
        </p:txBody>
      </p:sp>
      <p:grpSp>
        <p:nvGrpSpPr>
          <p:cNvPr id="18" name="Graphique 34">
            <a:extLst>
              <a:ext uri="{FF2B5EF4-FFF2-40B4-BE49-F238E27FC236}">
                <a16:creationId xmlns:a16="http://schemas.microsoft.com/office/drawing/2014/main" id="{F34754F9-E143-2224-BBF3-88D294D8198B}"/>
              </a:ext>
            </a:extLst>
          </p:cNvPr>
          <p:cNvGrpSpPr/>
          <p:nvPr/>
        </p:nvGrpSpPr>
        <p:grpSpPr>
          <a:xfrm>
            <a:off x="8299767" y="3913931"/>
            <a:ext cx="337019" cy="341419"/>
            <a:chOff x="8299767" y="3913931"/>
            <a:chExt cx="337019" cy="341419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5D37B29-1FD7-5047-518E-5C9938905B5E}"/>
                </a:ext>
              </a:extLst>
            </p:cNvPr>
            <p:cNvSpPr/>
            <p:nvPr/>
          </p:nvSpPr>
          <p:spPr>
            <a:xfrm>
              <a:off x="8299767" y="3913931"/>
              <a:ext cx="337019" cy="341419"/>
            </a:xfrm>
            <a:custGeom>
              <a:avLst/>
              <a:gdLst>
                <a:gd name="connsiteX0" fmla="*/ 337020 w 337019"/>
                <a:gd name="connsiteY0" fmla="*/ 170710 h 341419"/>
                <a:gd name="connsiteX1" fmla="*/ 168510 w 337019"/>
                <a:gd name="connsiteY1" fmla="*/ 341420 h 341419"/>
                <a:gd name="connsiteX2" fmla="*/ 0 w 337019"/>
                <a:gd name="connsiteY2" fmla="*/ 170710 h 341419"/>
                <a:gd name="connsiteX3" fmla="*/ 168510 w 337019"/>
                <a:gd name="connsiteY3" fmla="*/ 0 h 341419"/>
                <a:gd name="connsiteX4" fmla="*/ 337020 w 337019"/>
                <a:gd name="connsiteY4" fmla="*/ 170710 h 341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019" h="341419">
                  <a:moveTo>
                    <a:pt x="337020" y="170710"/>
                  </a:moveTo>
                  <a:cubicBezTo>
                    <a:pt x="337020" y="264990"/>
                    <a:pt x="261575" y="341420"/>
                    <a:pt x="168510" y="341420"/>
                  </a:cubicBezTo>
                  <a:cubicBezTo>
                    <a:pt x="75444" y="341420"/>
                    <a:pt x="0" y="264990"/>
                    <a:pt x="0" y="170710"/>
                  </a:cubicBezTo>
                  <a:cubicBezTo>
                    <a:pt x="0" y="76429"/>
                    <a:pt x="75444" y="0"/>
                    <a:pt x="168510" y="0"/>
                  </a:cubicBezTo>
                  <a:cubicBezTo>
                    <a:pt x="261575" y="0"/>
                    <a:pt x="337020" y="76429"/>
                    <a:pt x="337020" y="170710"/>
                  </a:cubicBezTo>
                  <a:close/>
                </a:path>
              </a:pathLst>
            </a:custGeom>
            <a:solidFill>
              <a:srgbClr val="56C4C9"/>
            </a:solidFill>
            <a:ln w="70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E" dirty="0">
                <a:latin typeface="Franklin Gothic Book" panose="020B0503020102020204" pitchFamily="34" charset="0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4A967B0-D8F1-D146-6F8D-9C7F7AF7A23A}"/>
                </a:ext>
              </a:extLst>
            </p:cNvPr>
            <p:cNvSpPr/>
            <p:nvPr/>
          </p:nvSpPr>
          <p:spPr>
            <a:xfrm>
              <a:off x="8377148" y="4006698"/>
              <a:ext cx="195892" cy="161462"/>
            </a:xfrm>
            <a:custGeom>
              <a:avLst/>
              <a:gdLst>
                <a:gd name="connsiteX0" fmla="*/ 60546 w 195892"/>
                <a:gd name="connsiteY0" fmla="*/ 160894 h 161462"/>
                <a:gd name="connsiteX1" fmla="*/ 174992 w 195892"/>
                <a:gd name="connsiteY1" fmla="*/ 44954 h 161462"/>
                <a:gd name="connsiteX2" fmla="*/ 174992 w 195892"/>
                <a:gd name="connsiteY2" fmla="*/ 39974 h 161462"/>
                <a:gd name="connsiteX3" fmla="*/ 195354 w 195892"/>
                <a:gd name="connsiteY3" fmla="*/ 18636 h 161462"/>
                <a:gd name="connsiteX4" fmla="*/ 172184 w 195892"/>
                <a:gd name="connsiteY4" fmla="*/ 25037 h 161462"/>
                <a:gd name="connsiteX5" fmla="*/ 189737 w 195892"/>
                <a:gd name="connsiteY5" fmla="*/ 2276 h 161462"/>
                <a:gd name="connsiteX6" fmla="*/ 164460 w 195892"/>
                <a:gd name="connsiteY6" fmla="*/ 12234 h 161462"/>
                <a:gd name="connsiteX7" fmla="*/ 134971 w 195892"/>
                <a:gd name="connsiteY7" fmla="*/ -569 h 161462"/>
                <a:gd name="connsiteX8" fmla="*/ 94950 w 195892"/>
                <a:gd name="connsiteY8" fmla="*/ 39974 h 161462"/>
                <a:gd name="connsiteX9" fmla="*/ 95652 w 195892"/>
                <a:gd name="connsiteY9" fmla="*/ 49222 h 161462"/>
                <a:gd name="connsiteX10" fmla="*/ 12801 w 195892"/>
                <a:gd name="connsiteY10" fmla="*/ 6544 h 161462"/>
                <a:gd name="connsiteX11" fmla="*/ 7184 w 195892"/>
                <a:gd name="connsiteY11" fmla="*/ 27171 h 161462"/>
                <a:gd name="connsiteX12" fmla="*/ 25440 w 195892"/>
                <a:gd name="connsiteY12" fmla="*/ 61313 h 161462"/>
                <a:gd name="connsiteX13" fmla="*/ 7184 w 195892"/>
                <a:gd name="connsiteY13" fmla="*/ 56334 h 161462"/>
                <a:gd name="connsiteX14" fmla="*/ 7184 w 195892"/>
                <a:gd name="connsiteY14" fmla="*/ 57046 h 161462"/>
                <a:gd name="connsiteX15" fmla="*/ 39482 w 195892"/>
                <a:gd name="connsiteY15" fmla="*/ 96878 h 161462"/>
                <a:gd name="connsiteX16" fmla="*/ 28950 w 195892"/>
                <a:gd name="connsiteY16" fmla="*/ 98300 h 161462"/>
                <a:gd name="connsiteX17" fmla="*/ 21227 w 195892"/>
                <a:gd name="connsiteY17" fmla="*/ 97589 h 161462"/>
                <a:gd name="connsiteX18" fmla="*/ 59141 w 195892"/>
                <a:gd name="connsiteY18" fmla="*/ 126041 h 161462"/>
                <a:gd name="connsiteX19" fmla="*/ 9291 w 195892"/>
                <a:gd name="connsiteY19" fmla="*/ 143823 h 161462"/>
                <a:gd name="connsiteX20" fmla="*/ -539 w 195892"/>
                <a:gd name="connsiteY20" fmla="*/ 143112 h 161462"/>
                <a:gd name="connsiteX21" fmla="*/ 60546 w 195892"/>
                <a:gd name="connsiteY21" fmla="*/ 160894 h 16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95892" h="161462">
                  <a:moveTo>
                    <a:pt x="60546" y="160894"/>
                  </a:moveTo>
                  <a:cubicBezTo>
                    <a:pt x="134269" y="160894"/>
                    <a:pt x="174992" y="99012"/>
                    <a:pt x="174992" y="44954"/>
                  </a:cubicBezTo>
                  <a:cubicBezTo>
                    <a:pt x="174992" y="43531"/>
                    <a:pt x="174992" y="41397"/>
                    <a:pt x="174992" y="39974"/>
                  </a:cubicBezTo>
                  <a:cubicBezTo>
                    <a:pt x="182716" y="34284"/>
                    <a:pt x="189737" y="27171"/>
                    <a:pt x="195354" y="18636"/>
                  </a:cubicBezTo>
                  <a:cubicBezTo>
                    <a:pt x="188332" y="22192"/>
                    <a:pt x="180609" y="24326"/>
                    <a:pt x="172184" y="25037"/>
                  </a:cubicBezTo>
                  <a:cubicBezTo>
                    <a:pt x="180609" y="20058"/>
                    <a:pt x="186928" y="12234"/>
                    <a:pt x="189737" y="2276"/>
                  </a:cubicBezTo>
                  <a:cubicBezTo>
                    <a:pt x="182013" y="7255"/>
                    <a:pt x="173588" y="10101"/>
                    <a:pt x="164460" y="12234"/>
                  </a:cubicBezTo>
                  <a:cubicBezTo>
                    <a:pt x="157439" y="4410"/>
                    <a:pt x="146907" y="-569"/>
                    <a:pt x="134971" y="-569"/>
                  </a:cubicBezTo>
                  <a:cubicBezTo>
                    <a:pt x="112503" y="-569"/>
                    <a:pt x="94950" y="17925"/>
                    <a:pt x="94950" y="39974"/>
                  </a:cubicBezTo>
                  <a:cubicBezTo>
                    <a:pt x="94950" y="42820"/>
                    <a:pt x="95652" y="46376"/>
                    <a:pt x="95652" y="49222"/>
                  </a:cubicBezTo>
                  <a:cubicBezTo>
                    <a:pt x="61950" y="47799"/>
                    <a:pt x="32461" y="31439"/>
                    <a:pt x="12801" y="6544"/>
                  </a:cubicBezTo>
                  <a:cubicBezTo>
                    <a:pt x="9291" y="12234"/>
                    <a:pt x="7184" y="19347"/>
                    <a:pt x="7184" y="27171"/>
                  </a:cubicBezTo>
                  <a:cubicBezTo>
                    <a:pt x="7184" y="41397"/>
                    <a:pt x="14206" y="53489"/>
                    <a:pt x="25440" y="61313"/>
                  </a:cubicBezTo>
                  <a:cubicBezTo>
                    <a:pt x="19120" y="61313"/>
                    <a:pt x="12801" y="59179"/>
                    <a:pt x="7184" y="56334"/>
                  </a:cubicBezTo>
                  <a:cubicBezTo>
                    <a:pt x="7184" y="56334"/>
                    <a:pt x="7184" y="56334"/>
                    <a:pt x="7184" y="57046"/>
                  </a:cubicBezTo>
                  <a:cubicBezTo>
                    <a:pt x="7184" y="76962"/>
                    <a:pt x="21227" y="93321"/>
                    <a:pt x="39482" y="96878"/>
                  </a:cubicBezTo>
                  <a:cubicBezTo>
                    <a:pt x="35971" y="97589"/>
                    <a:pt x="32461" y="98300"/>
                    <a:pt x="28950" y="98300"/>
                  </a:cubicBezTo>
                  <a:cubicBezTo>
                    <a:pt x="26141" y="98300"/>
                    <a:pt x="24035" y="98300"/>
                    <a:pt x="21227" y="97589"/>
                  </a:cubicBezTo>
                  <a:cubicBezTo>
                    <a:pt x="26141" y="113949"/>
                    <a:pt x="40886" y="125329"/>
                    <a:pt x="59141" y="126041"/>
                  </a:cubicBezTo>
                  <a:cubicBezTo>
                    <a:pt x="45099" y="136710"/>
                    <a:pt x="28248" y="143823"/>
                    <a:pt x="9291" y="143823"/>
                  </a:cubicBezTo>
                  <a:cubicBezTo>
                    <a:pt x="5780" y="143823"/>
                    <a:pt x="2971" y="143823"/>
                    <a:pt x="-539" y="143112"/>
                  </a:cubicBezTo>
                  <a:cubicBezTo>
                    <a:pt x="16312" y="154492"/>
                    <a:pt x="38078" y="160894"/>
                    <a:pt x="60546" y="160894"/>
                  </a:cubicBezTo>
                </a:path>
              </a:pathLst>
            </a:custGeom>
            <a:solidFill>
              <a:srgbClr val="FFFFFF"/>
            </a:solidFill>
            <a:ln w="70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E">
                <a:latin typeface="Franklin Gothic Book" panose="020B0503020102020204" pitchFamily="34" charset="0"/>
              </a:endParaRPr>
            </a:p>
          </p:txBody>
        </p:sp>
      </p:grpSp>
      <p:grpSp>
        <p:nvGrpSpPr>
          <p:cNvPr id="9" name="Graphique 35">
            <a:extLst>
              <a:ext uri="{FF2B5EF4-FFF2-40B4-BE49-F238E27FC236}">
                <a16:creationId xmlns:a16="http://schemas.microsoft.com/office/drawing/2014/main" id="{D75BADDD-122F-A41A-0CF3-040475FFB649}"/>
              </a:ext>
            </a:extLst>
          </p:cNvPr>
          <p:cNvGrpSpPr/>
          <p:nvPr/>
        </p:nvGrpSpPr>
        <p:grpSpPr>
          <a:xfrm>
            <a:off x="8304653" y="2914846"/>
            <a:ext cx="342842" cy="344932"/>
            <a:chOff x="8304653" y="2914846"/>
            <a:chExt cx="342842" cy="344932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84B0E5C2-2FEA-98FD-02CE-F190A105B673}"/>
                </a:ext>
              </a:extLst>
            </p:cNvPr>
            <p:cNvSpPr/>
            <p:nvPr/>
          </p:nvSpPr>
          <p:spPr>
            <a:xfrm>
              <a:off x="8304653" y="2914846"/>
              <a:ext cx="342842" cy="344932"/>
            </a:xfrm>
            <a:custGeom>
              <a:avLst/>
              <a:gdLst>
                <a:gd name="connsiteX0" fmla="*/ 342842 w 342842"/>
                <a:gd name="connsiteY0" fmla="*/ 172466 h 344932"/>
                <a:gd name="connsiteX1" fmla="*/ 171421 w 342842"/>
                <a:gd name="connsiteY1" fmla="*/ 344932 h 344932"/>
                <a:gd name="connsiteX2" fmla="*/ 0 w 342842"/>
                <a:gd name="connsiteY2" fmla="*/ 172466 h 344932"/>
                <a:gd name="connsiteX3" fmla="*/ 171421 w 342842"/>
                <a:gd name="connsiteY3" fmla="*/ 0 h 344932"/>
                <a:gd name="connsiteX4" fmla="*/ 342842 w 342842"/>
                <a:gd name="connsiteY4" fmla="*/ 172466 h 344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2842" h="344932">
                  <a:moveTo>
                    <a:pt x="342842" y="172466"/>
                  </a:moveTo>
                  <a:cubicBezTo>
                    <a:pt x="342842" y="267716"/>
                    <a:pt x="266094" y="344932"/>
                    <a:pt x="171421" y="344932"/>
                  </a:cubicBezTo>
                  <a:cubicBezTo>
                    <a:pt x="76748" y="344932"/>
                    <a:pt x="0" y="267716"/>
                    <a:pt x="0" y="172466"/>
                  </a:cubicBezTo>
                  <a:cubicBezTo>
                    <a:pt x="0" y="77216"/>
                    <a:pt x="76748" y="0"/>
                    <a:pt x="171421" y="0"/>
                  </a:cubicBezTo>
                  <a:cubicBezTo>
                    <a:pt x="266094" y="0"/>
                    <a:pt x="342842" y="77216"/>
                    <a:pt x="342842" y="172466"/>
                  </a:cubicBezTo>
                  <a:close/>
                </a:path>
              </a:pathLst>
            </a:custGeom>
            <a:solidFill>
              <a:srgbClr val="56C4C9"/>
            </a:solidFill>
            <a:ln w="7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E" dirty="0">
                <a:latin typeface="Franklin Gothic Book" panose="020B0503020102020204" pitchFamily="34" charset="0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5E1E78F-3FD6-3DA9-64C1-6DB66AD7B290}"/>
                </a:ext>
              </a:extLst>
            </p:cNvPr>
            <p:cNvSpPr/>
            <p:nvPr/>
          </p:nvSpPr>
          <p:spPr>
            <a:xfrm>
              <a:off x="8375070" y="3008593"/>
              <a:ext cx="209119" cy="150997"/>
            </a:xfrm>
            <a:custGeom>
              <a:avLst/>
              <a:gdLst>
                <a:gd name="connsiteX0" fmla="*/ 10555 w 209119"/>
                <a:gd name="connsiteY0" fmla="*/ 150997 h 150997"/>
                <a:gd name="connsiteX1" fmla="*/ 74572 w 209119"/>
                <a:gd name="connsiteY1" fmla="*/ 86591 h 150997"/>
                <a:gd name="connsiteX2" fmla="*/ 85241 w 209119"/>
                <a:gd name="connsiteY2" fmla="*/ 93747 h 150997"/>
                <a:gd name="connsiteX3" fmla="*/ 100889 w 209119"/>
                <a:gd name="connsiteY3" fmla="*/ 98041 h 150997"/>
                <a:gd name="connsiteX4" fmla="*/ 120094 w 209119"/>
                <a:gd name="connsiteY4" fmla="*/ 95178 h 150997"/>
                <a:gd name="connsiteX5" fmla="*/ 134320 w 209119"/>
                <a:gd name="connsiteY5" fmla="*/ 86591 h 150997"/>
                <a:gd name="connsiteX6" fmla="*/ 198336 w 209119"/>
                <a:gd name="connsiteY6" fmla="*/ 150997 h 150997"/>
                <a:gd name="connsiteX7" fmla="*/ 10555 w 209119"/>
                <a:gd name="connsiteY7" fmla="*/ 150997 h 150997"/>
                <a:gd name="connsiteX8" fmla="*/ 63902 w 209119"/>
                <a:gd name="connsiteY8" fmla="*/ 75856 h 150997"/>
                <a:gd name="connsiteX9" fmla="*/ -114 w 209119"/>
                <a:gd name="connsiteY9" fmla="*/ 140263 h 150997"/>
                <a:gd name="connsiteX10" fmla="*/ -114 w 209119"/>
                <a:gd name="connsiteY10" fmla="*/ 11450 h 150997"/>
                <a:gd name="connsiteX11" fmla="*/ 63902 w 209119"/>
                <a:gd name="connsiteY11" fmla="*/ 75856 h 150997"/>
                <a:gd name="connsiteX12" fmla="*/ 209005 w 209119"/>
                <a:gd name="connsiteY12" fmla="*/ 11450 h 150997"/>
                <a:gd name="connsiteX13" fmla="*/ 209005 w 209119"/>
                <a:gd name="connsiteY13" fmla="*/ 140263 h 150997"/>
                <a:gd name="connsiteX14" fmla="*/ 144989 w 209119"/>
                <a:gd name="connsiteY14" fmla="*/ 75856 h 150997"/>
                <a:gd name="connsiteX15" fmla="*/ 209005 w 209119"/>
                <a:gd name="connsiteY15" fmla="*/ 11450 h 150997"/>
                <a:gd name="connsiteX16" fmla="*/ 198336 w 209119"/>
                <a:gd name="connsiteY16" fmla="*/ 716 h 150997"/>
                <a:gd name="connsiteX17" fmla="*/ 125073 w 209119"/>
                <a:gd name="connsiteY17" fmla="*/ 74425 h 150997"/>
                <a:gd name="connsiteX18" fmla="*/ 115115 w 209119"/>
                <a:gd name="connsiteY18" fmla="*/ 80866 h 150997"/>
                <a:gd name="connsiteX19" fmla="*/ 91642 w 209119"/>
                <a:gd name="connsiteY19" fmla="*/ 80150 h 150997"/>
                <a:gd name="connsiteX20" fmla="*/ 83107 w 209119"/>
                <a:gd name="connsiteY20" fmla="*/ 74425 h 150997"/>
                <a:gd name="connsiteX21" fmla="*/ 79551 w 209119"/>
                <a:gd name="connsiteY21" fmla="*/ 70847 h 150997"/>
                <a:gd name="connsiteX22" fmla="*/ 79551 w 209119"/>
                <a:gd name="connsiteY22" fmla="*/ 70847 h 150997"/>
                <a:gd name="connsiteX23" fmla="*/ 78128 w 209119"/>
                <a:gd name="connsiteY23" fmla="*/ 69416 h 150997"/>
                <a:gd name="connsiteX24" fmla="*/ 9133 w 209119"/>
                <a:gd name="connsiteY24" fmla="*/ 0 h 150997"/>
                <a:gd name="connsiteX25" fmla="*/ 198336 w 209119"/>
                <a:gd name="connsiteY25" fmla="*/ 0 h 150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09119" h="150997">
                  <a:moveTo>
                    <a:pt x="10555" y="150997"/>
                  </a:moveTo>
                  <a:lnTo>
                    <a:pt x="74572" y="86591"/>
                  </a:lnTo>
                  <a:cubicBezTo>
                    <a:pt x="78128" y="89453"/>
                    <a:pt x="81684" y="92316"/>
                    <a:pt x="85241" y="93747"/>
                  </a:cubicBezTo>
                  <a:cubicBezTo>
                    <a:pt x="90220" y="95894"/>
                    <a:pt x="95199" y="97325"/>
                    <a:pt x="100889" y="98041"/>
                  </a:cubicBezTo>
                  <a:cubicBezTo>
                    <a:pt x="107291" y="98757"/>
                    <a:pt x="113693" y="97325"/>
                    <a:pt x="120094" y="95178"/>
                  </a:cubicBezTo>
                  <a:cubicBezTo>
                    <a:pt x="125073" y="93031"/>
                    <a:pt x="130052" y="90169"/>
                    <a:pt x="134320" y="86591"/>
                  </a:cubicBezTo>
                  <a:lnTo>
                    <a:pt x="198336" y="150997"/>
                  </a:lnTo>
                  <a:lnTo>
                    <a:pt x="10555" y="150997"/>
                  </a:lnTo>
                  <a:close/>
                  <a:moveTo>
                    <a:pt x="63902" y="75856"/>
                  </a:moveTo>
                  <a:lnTo>
                    <a:pt x="-114" y="140263"/>
                  </a:lnTo>
                  <a:lnTo>
                    <a:pt x="-114" y="11450"/>
                  </a:lnTo>
                  <a:lnTo>
                    <a:pt x="63902" y="75856"/>
                  </a:lnTo>
                  <a:close/>
                  <a:moveTo>
                    <a:pt x="209005" y="11450"/>
                  </a:moveTo>
                  <a:lnTo>
                    <a:pt x="209005" y="140263"/>
                  </a:lnTo>
                  <a:lnTo>
                    <a:pt x="144989" y="75856"/>
                  </a:lnTo>
                  <a:cubicBezTo>
                    <a:pt x="167039" y="55103"/>
                    <a:pt x="187667" y="32919"/>
                    <a:pt x="209005" y="11450"/>
                  </a:cubicBezTo>
                  <a:close/>
                  <a:moveTo>
                    <a:pt x="198336" y="716"/>
                  </a:moveTo>
                  <a:lnTo>
                    <a:pt x="125073" y="74425"/>
                  </a:lnTo>
                  <a:cubicBezTo>
                    <a:pt x="122228" y="77288"/>
                    <a:pt x="118672" y="79435"/>
                    <a:pt x="115115" y="80866"/>
                  </a:cubicBezTo>
                  <a:cubicBezTo>
                    <a:pt x="107291" y="83728"/>
                    <a:pt x="98755" y="83728"/>
                    <a:pt x="91642" y="80150"/>
                  </a:cubicBezTo>
                  <a:cubicBezTo>
                    <a:pt x="88797" y="78719"/>
                    <a:pt x="85952" y="76572"/>
                    <a:pt x="83107" y="74425"/>
                  </a:cubicBezTo>
                  <a:cubicBezTo>
                    <a:pt x="81684" y="72994"/>
                    <a:pt x="80973" y="72278"/>
                    <a:pt x="79551" y="70847"/>
                  </a:cubicBezTo>
                  <a:cubicBezTo>
                    <a:pt x="79551" y="70847"/>
                    <a:pt x="79551" y="70847"/>
                    <a:pt x="79551" y="70847"/>
                  </a:cubicBezTo>
                  <a:cubicBezTo>
                    <a:pt x="78839" y="70131"/>
                    <a:pt x="78839" y="70131"/>
                    <a:pt x="78128" y="69416"/>
                  </a:cubicBezTo>
                  <a:cubicBezTo>
                    <a:pt x="54655" y="46516"/>
                    <a:pt x="31894" y="23616"/>
                    <a:pt x="9133" y="0"/>
                  </a:cubicBezTo>
                  <a:lnTo>
                    <a:pt x="198336" y="0"/>
                  </a:lnTo>
                  <a:close/>
                </a:path>
              </a:pathLst>
            </a:custGeom>
            <a:solidFill>
              <a:srgbClr val="FFFFFF"/>
            </a:solidFill>
            <a:ln w="7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E">
                <a:latin typeface="Franklin Gothic Book" panose="020B0503020102020204" pitchFamily="34" charset="0"/>
              </a:endParaRPr>
            </a:p>
          </p:txBody>
        </p:sp>
      </p:grpSp>
      <p:sp>
        <p:nvSpPr>
          <p:cNvPr id="37" name="Espace réservé du texte 2">
            <a:extLst>
              <a:ext uri="{FF2B5EF4-FFF2-40B4-BE49-F238E27FC236}">
                <a16:creationId xmlns:a16="http://schemas.microsoft.com/office/drawing/2014/main" id="{E7F16BAB-2471-E64E-8A6C-3C298E56F48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79463" y="2662065"/>
            <a:ext cx="5835590" cy="321773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 dirty="0"/>
              <a:t>Body Text</a:t>
            </a:r>
          </a:p>
        </p:txBody>
      </p:sp>
      <p:sp>
        <p:nvSpPr>
          <p:cNvPr id="38" name="Espace réservé du texte 2">
            <a:extLst>
              <a:ext uri="{FF2B5EF4-FFF2-40B4-BE49-F238E27FC236}">
                <a16:creationId xmlns:a16="http://schemas.microsoft.com/office/drawing/2014/main" id="{E3BF07EE-DC41-C745-9EE8-CCAED2549D76}"/>
              </a:ext>
            </a:extLst>
          </p:cNvPr>
          <p:cNvSpPr>
            <a:spLocks noGrp="1"/>
          </p:cNvSpPr>
          <p:nvPr>
            <p:ph type="body" idx="31" hasCustomPrompt="1"/>
          </p:nvPr>
        </p:nvSpPr>
        <p:spPr>
          <a:xfrm>
            <a:off x="8691864" y="3408088"/>
            <a:ext cx="2982685" cy="34535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i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 dirty="0" err="1"/>
              <a:t>www.website.com</a:t>
            </a:r>
            <a:endParaRPr lang="en-GB" noProof="0" dirty="0"/>
          </a:p>
        </p:txBody>
      </p:sp>
      <p:sp>
        <p:nvSpPr>
          <p:cNvPr id="39" name="Espace réservé du texte 6">
            <a:extLst>
              <a:ext uri="{FF2B5EF4-FFF2-40B4-BE49-F238E27FC236}">
                <a16:creationId xmlns:a16="http://schemas.microsoft.com/office/drawing/2014/main" id="{55465841-36E7-1E48-A3EB-C251AEB8050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256240" y="1590079"/>
            <a:ext cx="3369682" cy="2880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1400" b="0" i="0" kern="1200" dirty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GB" noProof="0" dirty="0"/>
              <a:t>Contact :</a:t>
            </a:r>
          </a:p>
        </p:txBody>
      </p:sp>
      <p:sp>
        <p:nvSpPr>
          <p:cNvPr id="40" name="Espace réservé pour une image  2">
            <a:extLst>
              <a:ext uri="{FF2B5EF4-FFF2-40B4-BE49-F238E27FC236}">
                <a16:creationId xmlns:a16="http://schemas.microsoft.com/office/drawing/2014/main" id="{1B015EC1-6C74-D543-BED7-ECC219DA933F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8266072" y="4495012"/>
            <a:ext cx="3461639" cy="1544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Franklin Gothic Medium" panose="020B06030201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noProof="0" dirty="0"/>
              <a:t>Insert logo</a:t>
            </a:r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8E9308E-6A47-26D4-E143-D1F7E9CAD2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4555" y="277359"/>
            <a:ext cx="1887816" cy="5464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8270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5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 1"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1C5AC576-9EF4-2840-8C13-7178B487B6F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371522" y="5041743"/>
            <a:ext cx="5612993" cy="48357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i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 dirty="0"/>
              <a:t>Contact us :</a:t>
            </a:r>
          </a:p>
        </p:txBody>
      </p:sp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id="{83766F87-ED05-EA4D-821B-4694ECBC91A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2371116" y="5775368"/>
            <a:ext cx="2121963" cy="34535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0" b="0" i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 dirty="0"/>
              <a:t>@OStogether</a:t>
            </a:r>
          </a:p>
        </p:txBody>
      </p:sp>
      <p:sp>
        <p:nvSpPr>
          <p:cNvPr id="12" name="Espace réservé du texte 2">
            <a:extLst>
              <a:ext uri="{FF2B5EF4-FFF2-40B4-BE49-F238E27FC236}">
                <a16:creationId xmlns:a16="http://schemas.microsoft.com/office/drawing/2014/main" id="{8E5B02EF-65D8-7A4D-9017-B58F9625D9A6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4974723" y="5775370"/>
            <a:ext cx="2208393" cy="34535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0" b="0" i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b="1" dirty="0" err="1"/>
              <a:t>OStogether</a:t>
            </a:r>
            <a:endParaRPr lang="en-GB" b="1" dirty="0"/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C3E72259-9D8E-B543-ADEE-81CC0D3876F5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4005835" y="6485736"/>
            <a:ext cx="2457416" cy="34535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0" b="0" i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 dirty="0"/>
              <a:t>website</a:t>
            </a:r>
          </a:p>
        </p:txBody>
      </p:sp>
      <p:sp>
        <p:nvSpPr>
          <p:cNvPr id="15" name="Espace réservé du texte 2">
            <a:extLst>
              <a:ext uri="{FF2B5EF4-FFF2-40B4-BE49-F238E27FC236}">
                <a16:creationId xmlns:a16="http://schemas.microsoft.com/office/drawing/2014/main" id="{D52357E0-A3F1-B941-BBCF-FFC1EC2AEB2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977007" y="6485736"/>
            <a:ext cx="2824866" cy="34535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0" b="0" i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 dirty="0"/>
              <a:t>email</a:t>
            </a:r>
          </a:p>
        </p:txBody>
      </p:sp>
      <p:grpSp>
        <p:nvGrpSpPr>
          <p:cNvPr id="7" name="Graphique 16">
            <a:extLst>
              <a:ext uri="{FF2B5EF4-FFF2-40B4-BE49-F238E27FC236}">
                <a16:creationId xmlns:a16="http://schemas.microsoft.com/office/drawing/2014/main" id="{99FAA2CD-3DB5-9F26-775A-E2FE399199A1}"/>
              </a:ext>
            </a:extLst>
          </p:cNvPr>
          <p:cNvGrpSpPr/>
          <p:nvPr/>
        </p:nvGrpSpPr>
        <p:grpSpPr>
          <a:xfrm>
            <a:off x="4599768" y="5750711"/>
            <a:ext cx="372598" cy="369050"/>
            <a:chOff x="3094438" y="5945728"/>
            <a:chExt cx="372598" cy="369050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B0D56098-8F84-BC02-40C3-977AD226CE57}"/>
                </a:ext>
              </a:extLst>
            </p:cNvPr>
            <p:cNvSpPr/>
            <p:nvPr/>
          </p:nvSpPr>
          <p:spPr>
            <a:xfrm>
              <a:off x="3094438" y="5945728"/>
              <a:ext cx="372598" cy="369050"/>
            </a:xfrm>
            <a:custGeom>
              <a:avLst/>
              <a:gdLst>
                <a:gd name="connsiteX0" fmla="*/ 372599 w 372598"/>
                <a:gd name="connsiteY0" fmla="*/ 184525 h 369050"/>
                <a:gd name="connsiteX1" fmla="*/ 186299 w 372598"/>
                <a:gd name="connsiteY1" fmla="*/ 369050 h 369050"/>
                <a:gd name="connsiteX2" fmla="*/ 0 w 372598"/>
                <a:gd name="connsiteY2" fmla="*/ 184525 h 369050"/>
                <a:gd name="connsiteX3" fmla="*/ 186299 w 372598"/>
                <a:gd name="connsiteY3" fmla="*/ 0 h 369050"/>
                <a:gd name="connsiteX4" fmla="*/ 372599 w 372598"/>
                <a:gd name="connsiteY4" fmla="*/ 184525 h 36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2598" h="369050">
                  <a:moveTo>
                    <a:pt x="372599" y="184525"/>
                  </a:moveTo>
                  <a:cubicBezTo>
                    <a:pt x="372599" y="286436"/>
                    <a:pt x="289190" y="369050"/>
                    <a:pt x="186299" y="369050"/>
                  </a:cubicBezTo>
                  <a:cubicBezTo>
                    <a:pt x="83409" y="369050"/>
                    <a:pt x="0" y="286436"/>
                    <a:pt x="0" y="184525"/>
                  </a:cubicBezTo>
                  <a:cubicBezTo>
                    <a:pt x="0" y="82615"/>
                    <a:pt x="83409" y="0"/>
                    <a:pt x="186299" y="0"/>
                  </a:cubicBezTo>
                  <a:cubicBezTo>
                    <a:pt x="289190" y="0"/>
                    <a:pt x="372599" y="82615"/>
                    <a:pt x="372599" y="184525"/>
                  </a:cubicBezTo>
                  <a:close/>
                </a:path>
              </a:pathLst>
            </a:custGeom>
            <a:solidFill>
              <a:srgbClr val="56C4C9"/>
            </a:solidFill>
            <a:ln w="58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E" dirty="0">
                <a:latin typeface="Franklin Gothic Book" panose="020B0503020102020204" pitchFamily="34" charset="0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677BC0D2-78D7-DE8B-53EA-CA71B0DA8382}"/>
                </a:ext>
              </a:extLst>
            </p:cNvPr>
            <p:cNvSpPr/>
            <p:nvPr/>
          </p:nvSpPr>
          <p:spPr>
            <a:xfrm>
              <a:off x="3212132" y="6005479"/>
              <a:ext cx="118876" cy="234317"/>
            </a:xfrm>
            <a:custGeom>
              <a:avLst/>
              <a:gdLst>
                <a:gd name="connsiteX0" fmla="*/ 118877 w 118876"/>
                <a:gd name="connsiteY0" fmla="*/ 50378 h 234317"/>
                <a:gd name="connsiteX1" fmla="*/ 95811 w 118876"/>
                <a:gd name="connsiteY1" fmla="*/ 50378 h 234317"/>
                <a:gd name="connsiteX2" fmla="*/ 84574 w 118876"/>
                <a:gd name="connsiteY2" fmla="*/ 63266 h 234317"/>
                <a:gd name="connsiteX3" fmla="*/ 84574 w 118876"/>
                <a:gd name="connsiteY3" fmla="*/ 83769 h 234317"/>
                <a:gd name="connsiteX4" fmla="*/ 118285 w 118876"/>
                <a:gd name="connsiteY4" fmla="*/ 83769 h 234317"/>
                <a:gd name="connsiteX5" fmla="*/ 114737 w 118876"/>
                <a:gd name="connsiteY5" fmla="*/ 117159 h 234317"/>
                <a:gd name="connsiteX6" fmla="*/ 84574 w 118876"/>
                <a:gd name="connsiteY6" fmla="*/ 117159 h 234317"/>
                <a:gd name="connsiteX7" fmla="*/ 84574 w 118876"/>
                <a:gd name="connsiteY7" fmla="*/ 234318 h 234317"/>
                <a:gd name="connsiteX8" fmla="*/ 33711 w 118876"/>
                <a:gd name="connsiteY8" fmla="*/ 234318 h 234317"/>
                <a:gd name="connsiteX9" fmla="*/ 33711 w 118876"/>
                <a:gd name="connsiteY9" fmla="*/ 117159 h 234317"/>
                <a:gd name="connsiteX10" fmla="*/ 0 w 118876"/>
                <a:gd name="connsiteY10" fmla="*/ 117159 h 234317"/>
                <a:gd name="connsiteX11" fmla="*/ 0 w 118876"/>
                <a:gd name="connsiteY11" fmla="*/ 83769 h 234317"/>
                <a:gd name="connsiteX12" fmla="*/ 33711 w 118876"/>
                <a:gd name="connsiteY12" fmla="*/ 83769 h 234317"/>
                <a:gd name="connsiteX13" fmla="*/ 33711 w 118876"/>
                <a:gd name="connsiteY13" fmla="*/ 45106 h 234317"/>
                <a:gd name="connsiteX14" fmla="*/ 85165 w 118876"/>
                <a:gd name="connsiteY14" fmla="*/ 0 h 234317"/>
                <a:gd name="connsiteX15" fmla="*/ 118285 w 118876"/>
                <a:gd name="connsiteY15" fmla="*/ 0 h 234317"/>
                <a:gd name="connsiteX16" fmla="*/ 118285 w 118876"/>
                <a:gd name="connsiteY16" fmla="*/ 50378 h 23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8876" h="234317">
                  <a:moveTo>
                    <a:pt x="118877" y="50378"/>
                  </a:moveTo>
                  <a:lnTo>
                    <a:pt x="95811" y="50378"/>
                  </a:lnTo>
                  <a:cubicBezTo>
                    <a:pt x="86940" y="50378"/>
                    <a:pt x="84574" y="53893"/>
                    <a:pt x="84574" y="63266"/>
                  </a:cubicBezTo>
                  <a:lnTo>
                    <a:pt x="84574" y="83769"/>
                  </a:lnTo>
                  <a:lnTo>
                    <a:pt x="118285" y="83769"/>
                  </a:lnTo>
                  <a:lnTo>
                    <a:pt x="114737" y="117159"/>
                  </a:lnTo>
                  <a:lnTo>
                    <a:pt x="84574" y="117159"/>
                  </a:lnTo>
                  <a:lnTo>
                    <a:pt x="84574" y="234318"/>
                  </a:lnTo>
                  <a:lnTo>
                    <a:pt x="33711" y="234318"/>
                  </a:lnTo>
                  <a:lnTo>
                    <a:pt x="33711" y="117159"/>
                  </a:lnTo>
                  <a:lnTo>
                    <a:pt x="0" y="117159"/>
                  </a:lnTo>
                  <a:lnTo>
                    <a:pt x="0" y="83769"/>
                  </a:lnTo>
                  <a:lnTo>
                    <a:pt x="33711" y="83769"/>
                  </a:lnTo>
                  <a:lnTo>
                    <a:pt x="33711" y="45106"/>
                  </a:lnTo>
                  <a:cubicBezTo>
                    <a:pt x="33711" y="15231"/>
                    <a:pt x="49680" y="0"/>
                    <a:pt x="85165" y="0"/>
                  </a:cubicBezTo>
                  <a:lnTo>
                    <a:pt x="118285" y="0"/>
                  </a:lnTo>
                  <a:lnTo>
                    <a:pt x="118285" y="50378"/>
                  </a:lnTo>
                  <a:close/>
                </a:path>
              </a:pathLst>
            </a:custGeom>
            <a:solidFill>
              <a:srgbClr val="FFFFFF"/>
            </a:solidFill>
            <a:ln w="58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E">
                <a:latin typeface="Franklin Gothic Book" panose="020B0503020102020204" pitchFamily="34" charset="0"/>
              </a:endParaRPr>
            </a:p>
          </p:txBody>
        </p:sp>
      </p:grpSp>
      <p:grpSp>
        <p:nvGrpSpPr>
          <p:cNvPr id="13" name="Graphique 18">
            <a:extLst>
              <a:ext uri="{FF2B5EF4-FFF2-40B4-BE49-F238E27FC236}">
                <a16:creationId xmlns:a16="http://schemas.microsoft.com/office/drawing/2014/main" id="{92857A2C-B3B3-CD0A-3C46-A7B2804E382C}"/>
              </a:ext>
            </a:extLst>
          </p:cNvPr>
          <p:cNvGrpSpPr/>
          <p:nvPr/>
        </p:nvGrpSpPr>
        <p:grpSpPr>
          <a:xfrm>
            <a:off x="3611133" y="6467517"/>
            <a:ext cx="372598" cy="369050"/>
            <a:chOff x="5855948" y="5947485"/>
            <a:chExt cx="372598" cy="369050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372BE98C-CC1A-C23D-14A2-A5B292BFA74A}"/>
                </a:ext>
              </a:extLst>
            </p:cNvPr>
            <p:cNvSpPr/>
            <p:nvPr/>
          </p:nvSpPr>
          <p:spPr>
            <a:xfrm>
              <a:off x="5855948" y="5947485"/>
              <a:ext cx="372598" cy="369050"/>
            </a:xfrm>
            <a:custGeom>
              <a:avLst/>
              <a:gdLst>
                <a:gd name="connsiteX0" fmla="*/ 372599 w 372598"/>
                <a:gd name="connsiteY0" fmla="*/ 184525 h 369050"/>
                <a:gd name="connsiteX1" fmla="*/ 186299 w 372598"/>
                <a:gd name="connsiteY1" fmla="*/ 369050 h 369050"/>
                <a:gd name="connsiteX2" fmla="*/ 0 w 372598"/>
                <a:gd name="connsiteY2" fmla="*/ 184525 h 369050"/>
                <a:gd name="connsiteX3" fmla="*/ 186299 w 372598"/>
                <a:gd name="connsiteY3" fmla="*/ 0 h 369050"/>
                <a:gd name="connsiteX4" fmla="*/ 372599 w 372598"/>
                <a:gd name="connsiteY4" fmla="*/ 184525 h 36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2598" h="369050">
                  <a:moveTo>
                    <a:pt x="372599" y="184525"/>
                  </a:moveTo>
                  <a:cubicBezTo>
                    <a:pt x="372599" y="286436"/>
                    <a:pt x="289190" y="369050"/>
                    <a:pt x="186299" y="369050"/>
                  </a:cubicBezTo>
                  <a:cubicBezTo>
                    <a:pt x="83409" y="369050"/>
                    <a:pt x="0" y="286436"/>
                    <a:pt x="0" y="184525"/>
                  </a:cubicBezTo>
                  <a:cubicBezTo>
                    <a:pt x="0" y="82615"/>
                    <a:pt x="83409" y="0"/>
                    <a:pt x="186299" y="0"/>
                  </a:cubicBezTo>
                  <a:cubicBezTo>
                    <a:pt x="289190" y="0"/>
                    <a:pt x="372599" y="82615"/>
                    <a:pt x="372599" y="184525"/>
                  </a:cubicBezTo>
                  <a:close/>
                </a:path>
              </a:pathLst>
            </a:custGeom>
            <a:solidFill>
              <a:srgbClr val="56C4C9"/>
            </a:solidFill>
            <a:ln w="58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E" dirty="0">
                <a:latin typeface="Franklin Gothic Book" panose="020B0503020102020204" pitchFamily="34" charset="0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E25D0C4-601D-4884-530D-CC6268AE3B7C}"/>
                </a:ext>
              </a:extLst>
            </p:cNvPr>
            <p:cNvSpPr/>
            <p:nvPr/>
          </p:nvSpPr>
          <p:spPr>
            <a:xfrm>
              <a:off x="5964678" y="6033138"/>
              <a:ext cx="161349" cy="209387"/>
            </a:xfrm>
            <a:custGeom>
              <a:avLst/>
              <a:gdLst>
                <a:gd name="connsiteX0" fmla="*/ 160961 w 161349"/>
                <a:gd name="connsiteY0" fmla="*/ 179127 h 209387"/>
                <a:gd name="connsiteX1" fmla="*/ 160369 w 161349"/>
                <a:gd name="connsiteY1" fmla="*/ 182642 h 209387"/>
                <a:gd name="connsiteX2" fmla="*/ 123109 w 161349"/>
                <a:gd name="connsiteY2" fmla="*/ 209002 h 209387"/>
                <a:gd name="connsiteX3" fmla="*/ 119561 w 161349"/>
                <a:gd name="connsiteY3" fmla="*/ 208417 h 209387"/>
                <a:gd name="connsiteX4" fmla="*/ 68107 w 161349"/>
                <a:gd name="connsiteY4" fmla="*/ 131678 h 209387"/>
                <a:gd name="connsiteX5" fmla="*/ 43267 w 161349"/>
                <a:gd name="connsiteY5" fmla="*/ 167411 h 209387"/>
                <a:gd name="connsiteX6" fmla="*/ 39718 w 161349"/>
                <a:gd name="connsiteY6" fmla="*/ 166239 h 209387"/>
                <a:gd name="connsiteX7" fmla="*/ 93 w 161349"/>
                <a:gd name="connsiteY7" fmla="*/ 2803 h 209387"/>
                <a:gd name="connsiteX8" fmla="*/ 3641 w 161349"/>
                <a:gd name="connsiteY8" fmla="*/ 460 h 209387"/>
                <a:gd name="connsiteX9" fmla="*/ 146766 w 161349"/>
                <a:gd name="connsiteY9" fmla="*/ 90086 h 209387"/>
                <a:gd name="connsiteX10" fmla="*/ 146766 w 161349"/>
                <a:gd name="connsiteY10" fmla="*/ 94187 h 209387"/>
                <a:gd name="connsiteX11" fmla="*/ 101818 w 161349"/>
                <a:gd name="connsiteY11" fmla="*/ 102974 h 209387"/>
                <a:gd name="connsiteX12" fmla="*/ 160961 w 161349"/>
                <a:gd name="connsiteY12" fmla="*/ 179127 h 209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1349" h="209387">
                  <a:moveTo>
                    <a:pt x="160961" y="179127"/>
                  </a:moveTo>
                  <a:cubicBezTo>
                    <a:pt x="161552" y="180298"/>
                    <a:pt x="161552" y="181470"/>
                    <a:pt x="160369" y="182642"/>
                  </a:cubicBezTo>
                  <a:lnTo>
                    <a:pt x="123109" y="209002"/>
                  </a:lnTo>
                  <a:cubicBezTo>
                    <a:pt x="121926" y="209588"/>
                    <a:pt x="120744" y="209588"/>
                    <a:pt x="119561" y="208417"/>
                  </a:cubicBezTo>
                  <a:lnTo>
                    <a:pt x="68107" y="131678"/>
                  </a:lnTo>
                  <a:lnTo>
                    <a:pt x="43267" y="167411"/>
                  </a:lnTo>
                  <a:cubicBezTo>
                    <a:pt x="42084" y="168583"/>
                    <a:pt x="39718" y="167411"/>
                    <a:pt x="39718" y="166239"/>
                  </a:cubicBezTo>
                  <a:lnTo>
                    <a:pt x="93" y="2803"/>
                  </a:lnTo>
                  <a:cubicBezTo>
                    <a:pt x="-499" y="460"/>
                    <a:pt x="1867" y="-712"/>
                    <a:pt x="3641" y="460"/>
                  </a:cubicBezTo>
                  <a:lnTo>
                    <a:pt x="146766" y="90086"/>
                  </a:lnTo>
                  <a:cubicBezTo>
                    <a:pt x="147949" y="91258"/>
                    <a:pt x="148541" y="93015"/>
                    <a:pt x="146766" y="94187"/>
                  </a:cubicBezTo>
                  <a:lnTo>
                    <a:pt x="101818" y="102974"/>
                  </a:lnTo>
                  <a:lnTo>
                    <a:pt x="160961" y="179127"/>
                  </a:lnTo>
                  <a:close/>
                </a:path>
              </a:pathLst>
            </a:custGeom>
            <a:solidFill>
              <a:srgbClr val="FFFFFF"/>
            </a:solidFill>
            <a:ln w="58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E">
                <a:latin typeface="Franklin Gothic Book" panose="020B0503020102020204" pitchFamily="34" charset="0"/>
              </a:endParaRPr>
            </a:p>
          </p:txBody>
        </p:sp>
      </p:grpSp>
      <p:grpSp>
        <p:nvGrpSpPr>
          <p:cNvPr id="4" name="Graphique 20">
            <a:extLst>
              <a:ext uri="{FF2B5EF4-FFF2-40B4-BE49-F238E27FC236}">
                <a16:creationId xmlns:a16="http://schemas.microsoft.com/office/drawing/2014/main" id="{E042CA1A-EFFD-E4A4-4375-0EECEDA415D2}"/>
              </a:ext>
            </a:extLst>
          </p:cNvPr>
          <p:cNvGrpSpPr/>
          <p:nvPr/>
        </p:nvGrpSpPr>
        <p:grpSpPr>
          <a:xfrm>
            <a:off x="1991209" y="5752468"/>
            <a:ext cx="341772" cy="369050"/>
            <a:chOff x="485879" y="5947485"/>
            <a:chExt cx="341772" cy="369050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2E5F4820-3F98-C0C6-F3BF-361ACEC2A95D}"/>
                </a:ext>
              </a:extLst>
            </p:cNvPr>
            <p:cNvSpPr/>
            <p:nvPr/>
          </p:nvSpPr>
          <p:spPr>
            <a:xfrm>
              <a:off x="485879" y="5947485"/>
              <a:ext cx="341772" cy="369050"/>
            </a:xfrm>
            <a:custGeom>
              <a:avLst/>
              <a:gdLst>
                <a:gd name="connsiteX0" fmla="*/ 341772 w 341772"/>
                <a:gd name="connsiteY0" fmla="*/ 184525 h 369050"/>
                <a:gd name="connsiteX1" fmla="*/ 170886 w 341772"/>
                <a:gd name="connsiteY1" fmla="*/ 369050 h 369050"/>
                <a:gd name="connsiteX2" fmla="*/ 0 w 341772"/>
                <a:gd name="connsiteY2" fmla="*/ 184525 h 369050"/>
                <a:gd name="connsiteX3" fmla="*/ 170886 w 341772"/>
                <a:gd name="connsiteY3" fmla="*/ 0 h 369050"/>
                <a:gd name="connsiteX4" fmla="*/ 341772 w 341772"/>
                <a:gd name="connsiteY4" fmla="*/ 184525 h 36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1772" h="369050">
                  <a:moveTo>
                    <a:pt x="341772" y="184525"/>
                  </a:moveTo>
                  <a:cubicBezTo>
                    <a:pt x="341772" y="286436"/>
                    <a:pt x="265264" y="369050"/>
                    <a:pt x="170886" y="369050"/>
                  </a:cubicBezTo>
                  <a:cubicBezTo>
                    <a:pt x="76508" y="369050"/>
                    <a:pt x="0" y="286436"/>
                    <a:pt x="0" y="184525"/>
                  </a:cubicBezTo>
                  <a:cubicBezTo>
                    <a:pt x="0" y="82615"/>
                    <a:pt x="76508" y="0"/>
                    <a:pt x="170886" y="0"/>
                  </a:cubicBezTo>
                  <a:cubicBezTo>
                    <a:pt x="265264" y="0"/>
                    <a:pt x="341772" y="82615"/>
                    <a:pt x="341772" y="184525"/>
                  </a:cubicBezTo>
                  <a:close/>
                </a:path>
              </a:pathLst>
            </a:custGeom>
            <a:solidFill>
              <a:srgbClr val="56C4C9"/>
            </a:solidFill>
            <a:ln w="5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E" dirty="0">
                <a:latin typeface="Franklin Gothic Book" panose="020B0503020102020204" pitchFamily="34" charset="0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412219F0-1526-BF52-93A5-F1CE20D904FD}"/>
                </a:ext>
              </a:extLst>
            </p:cNvPr>
            <p:cNvSpPr/>
            <p:nvPr/>
          </p:nvSpPr>
          <p:spPr>
            <a:xfrm>
              <a:off x="563570" y="6047316"/>
              <a:ext cx="199095" cy="175152"/>
            </a:xfrm>
            <a:custGeom>
              <a:avLst/>
              <a:gdLst>
                <a:gd name="connsiteX0" fmla="*/ 61848 w 199095"/>
                <a:gd name="connsiteY0" fmla="*/ 174584 h 175152"/>
                <a:gd name="connsiteX1" fmla="*/ 177942 w 199095"/>
                <a:gd name="connsiteY1" fmla="*/ 49224 h 175152"/>
                <a:gd name="connsiteX2" fmla="*/ 177942 w 199095"/>
                <a:gd name="connsiteY2" fmla="*/ 43366 h 175152"/>
                <a:gd name="connsiteX3" fmla="*/ 198557 w 199095"/>
                <a:gd name="connsiteY3" fmla="*/ 20520 h 175152"/>
                <a:gd name="connsiteX4" fmla="*/ 175230 w 199095"/>
                <a:gd name="connsiteY4" fmla="*/ 27549 h 175152"/>
                <a:gd name="connsiteX5" fmla="*/ 193132 w 199095"/>
                <a:gd name="connsiteY5" fmla="*/ 2946 h 175152"/>
                <a:gd name="connsiteX6" fmla="*/ 167092 w 199095"/>
                <a:gd name="connsiteY6" fmla="*/ 13490 h 175152"/>
                <a:gd name="connsiteX7" fmla="*/ 137255 w 199095"/>
                <a:gd name="connsiteY7" fmla="*/ -569 h 175152"/>
                <a:gd name="connsiteX8" fmla="*/ 96568 w 199095"/>
                <a:gd name="connsiteY8" fmla="*/ 43366 h 175152"/>
                <a:gd name="connsiteX9" fmla="*/ 97652 w 199095"/>
                <a:gd name="connsiteY9" fmla="*/ 53324 h 175152"/>
                <a:gd name="connsiteX10" fmla="*/ 13566 w 199095"/>
                <a:gd name="connsiteY10" fmla="*/ 7046 h 175152"/>
                <a:gd name="connsiteX11" fmla="*/ 8141 w 199095"/>
                <a:gd name="connsiteY11" fmla="*/ 29307 h 175152"/>
                <a:gd name="connsiteX12" fmla="*/ 26586 w 199095"/>
                <a:gd name="connsiteY12" fmla="*/ 66212 h 175152"/>
                <a:gd name="connsiteX13" fmla="*/ 8141 w 199095"/>
                <a:gd name="connsiteY13" fmla="*/ 60940 h 175152"/>
                <a:gd name="connsiteX14" fmla="*/ 8141 w 199095"/>
                <a:gd name="connsiteY14" fmla="*/ 61526 h 175152"/>
                <a:gd name="connsiteX15" fmla="*/ 40690 w 199095"/>
                <a:gd name="connsiteY15" fmla="*/ 104874 h 175152"/>
                <a:gd name="connsiteX16" fmla="*/ 29840 w 199095"/>
                <a:gd name="connsiteY16" fmla="*/ 106631 h 175152"/>
                <a:gd name="connsiteX17" fmla="*/ 22246 w 199095"/>
                <a:gd name="connsiteY17" fmla="*/ 106046 h 175152"/>
                <a:gd name="connsiteX18" fmla="*/ 60220 w 199095"/>
                <a:gd name="connsiteY18" fmla="*/ 136507 h 175152"/>
                <a:gd name="connsiteX19" fmla="*/ 9226 w 199095"/>
                <a:gd name="connsiteY19" fmla="*/ 155253 h 175152"/>
                <a:gd name="connsiteX20" fmla="*/ -539 w 199095"/>
                <a:gd name="connsiteY20" fmla="*/ 154667 h 175152"/>
                <a:gd name="connsiteX21" fmla="*/ 61848 w 199095"/>
                <a:gd name="connsiteY21" fmla="*/ 174584 h 175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99095" h="175152">
                  <a:moveTo>
                    <a:pt x="61848" y="174584"/>
                  </a:moveTo>
                  <a:cubicBezTo>
                    <a:pt x="136712" y="174584"/>
                    <a:pt x="177942" y="107217"/>
                    <a:pt x="177942" y="49224"/>
                  </a:cubicBezTo>
                  <a:cubicBezTo>
                    <a:pt x="177942" y="47466"/>
                    <a:pt x="177942" y="45123"/>
                    <a:pt x="177942" y="43366"/>
                  </a:cubicBezTo>
                  <a:cubicBezTo>
                    <a:pt x="186079" y="36922"/>
                    <a:pt x="192589" y="29307"/>
                    <a:pt x="198557" y="20520"/>
                  </a:cubicBezTo>
                  <a:cubicBezTo>
                    <a:pt x="191504" y="24035"/>
                    <a:pt x="183367" y="26378"/>
                    <a:pt x="175230" y="27549"/>
                  </a:cubicBezTo>
                  <a:cubicBezTo>
                    <a:pt x="183909" y="22277"/>
                    <a:pt x="189877" y="13490"/>
                    <a:pt x="193132" y="2946"/>
                  </a:cubicBezTo>
                  <a:cubicBezTo>
                    <a:pt x="184994" y="8218"/>
                    <a:pt x="176314" y="11733"/>
                    <a:pt x="167092" y="13490"/>
                  </a:cubicBezTo>
                  <a:cubicBezTo>
                    <a:pt x="159497" y="4703"/>
                    <a:pt x="149189" y="-569"/>
                    <a:pt x="137255" y="-569"/>
                  </a:cubicBezTo>
                  <a:cubicBezTo>
                    <a:pt x="114470" y="-569"/>
                    <a:pt x="96568" y="19348"/>
                    <a:pt x="96568" y="43366"/>
                  </a:cubicBezTo>
                  <a:cubicBezTo>
                    <a:pt x="96568" y="46881"/>
                    <a:pt x="97110" y="50395"/>
                    <a:pt x="97652" y="53324"/>
                  </a:cubicBezTo>
                  <a:cubicBezTo>
                    <a:pt x="63475" y="51567"/>
                    <a:pt x="33638" y="33993"/>
                    <a:pt x="13566" y="7046"/>
                  </a:cubicBezTo>
                  <a:cubicBezTo>
                    <a:pt x="10311" y="13490"/>
                    <a:pt x="8141" y="21106"/>
                    <a:pt x="8141" y="29307"/>
                  </a:cubicBezTo>
                  <a:cubicBezTo>
                    <a:pt x="8141" y="44537"/>
                    <a:pt x="15193" y="58011"/>
                    <a:pt x="26586" y="66212"/>
                  </a:cubicBezTo>
                  <a:cubicBezTo>
                    <a:pt x="20076" y="66212"/>
                    <a:pt x="13566" y="63869"/>
                    <a:pt x="8141" y="60940"/>
                  </a:cubicBezTo>
                  <a:cubicBezTo>
                    <a:pt x="8141" y="60940"/>
                    <a:pt x="8141" y="61526"/>
                    <a:pt x="8141" y="61526"/>
                  </a:cubicBezTo>
                  <a:cubicBezTo>
                    <a:pt x="8141" y="82614"/>
                    <a:pt x="22246" y="100773"/>
                    <a:pt x="40690" y="104874"/>
                  </a:cubicBezTo>
                  <a:cubicBezTo>
                    <a:pt x="37436" y="106046"/>
                    <a:pt x="33638" y="106631"/>
                    <a:pt x="29840" y="106631"/>
                  </a:cubicBezTo>
                  <a:cubicBezTo>
                    <a:pt x="27128" y="106631"/>
                    <a:pt x="24415" y="106631"/>
                    <a:pt x="22246" y="106046"/>
                  </a:cubicBezTo>
                  <a:cubicBezTo>
                    <a:pt x="27671" y="123620"/>
                    <a:pt x="42318" y="136507"/>
                    <a:pt x="60220" y="136507"/>
                  </a:cubicBezTo>
                  <a:cubicBezTo>
                    <a:pt x="46115" y="148223"/>
                    <a:pt x="28756" y="155253"/>
                    <a:pt x="9226" y="155253"/>
                  </a:cubicBezTo>
                  <a:cubicBezTo>
                    <a:pt x="5971" y="155253"/>
                    <a:pt x="2716" y="155253"/>
                    <a:pt x="-539" y="154667"/>
                  </a:cubicBezTo>
                  <a:cubicBezTo>
                    <a:pt x="17363" y="167554"/>
                    <a:pt x="39063" y="174584"/>
                    <a:pt x="61848" y="174584"/>
                  </a:cubicBezTo>
                </a:path>
              </a:pathLst>
            </a:custGeom>
            <a:solidFill>
              <a:srgbClr val="FFFFFF"/>
            </a:solidFill>
            <a:ln w="5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E">
                <a:latin typeface="Franklin Gothic Book" panose="020B0503020102020204" pitchFamily="34" charset="0"/>
              </a:endParaRPr>
            </a:p>
          </p:txBody>
        </p:sp>
      </p:grpSp>
      <p:grpSp>
        <p:nvGrpSpPr>
          <p:cNvPr id="20" name="Graphique 22">
            <a:extLst>
              <a:ext uri="{FF2B5EF4-FFF2-40B4-BE49-F238E27FC236}">
                <a16:creationId xmlns:a16="http://schemas.microsoft.com/office/drawing/2014/main" id="{3D25D043-D467-EF7B-F02C-63FB21B77775}"/>
              </a:ext>
            </a:extLst>
          </p:cNvPr>
          <p:cNvGrpSpPr/>
          <p:nvPr/>
        </p:nvGrpSpPr>
        <p:grpSpPr>
          <a:xfrm>
            <a:off x="6556347" y="6465760"/>
            <a:ext cx="372598" cy="369050"/>
            <a:chOff x="8801162" y="5945728"/>
            <a:chExt cx="372598" cy="369050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3BE03469-376C-5852-1D84-35C1A9144CC4}"/>
                </a:ext>
              </a:extLst>
            </p:cNvPr>
            <p:cNvSpPr/>
            <p:nvPr/>
          </p:nvSpPr>
          <p:spPr>
            <a:xfrm>
              <a:off x="8801162" y="5945728"/>
              <a:ext cx="372598" cy="369050"/>
            </a:xfrm>
            <a:custGeom>
              <a:avLst/>
              <a:gdLst>
                <a:gd name="connsiteX0" fmla="*/ 372599 w 372598"/>
                <a:gd name="connsiteY0" fmla="*/ 184525 h 369050"/>
                <a:gd name="connsiteX1" fmla="*/ 186299 w 372598"/>
                <a:gd name="connsiteY1" fmla="*/ 369050 h 369050"/>
                <a:gd name="connsiteX2" fmla="*/ 0 w 372598"/>
                <a:gd name="connsiteY2" fmla="*/ 184525 h 369050"/>
                <a:gd name="connsiteX3" fmla="*/ 186299 w 372598"/>
                <a:gd name="connsiteY3" fmla="*/ 0 h 369050"/>
                <a:gd name="connsiteX4" fmla="*/ 372599 w 372598"/>
                <a:gd name="connsiteY4" fmla="*/ 184525 h 36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2598" h="369050">
                  <a:moveTo>
                    <a:pt x="372599" y="184525"/>
                  </a:moveTo>
                  <a:cubicBezTo>
                    <a:pt x="372599" y="286436"/>
                    <a:pt x="289190" y="369050"/>
                    <a:pt x="186299" y="369050"/>
                  </a:cubicBezTo>
                  <a:cubicBezTo>
                    <a:pt x="83409" y="369050"/>
                    <a:pt x="0" y="286436"/>
                    <a:pt x="0" y="184525"/>
                  </a:cubicBezTo>
                  <a:cubicBezTo>
                    <a:pt x="0" y="82615"/>
                    <a:pt x="83409" y="0"/>
                    <a:pt x="186299" y="0"/>
                  </a:cubicBezTo>
                  <a:cubicBezTo>
                    <a:pt x="289190" y="0"/>
                    <a:pt x="372599" y="82615"/>
                    <a:pt x="372599" y="184525"/>
                  </a:cubicBezTo>
                  <a:close/>
                </a:path>
              </a:pathLst>
            </a:custGeom>
            <a:solidFill>
              <a:srgbClr val="56C4C9"/>
            </a:solidFill>
            <a:ln w="58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E" dirty="0">
                <a:latin typeface="Franklin Gothic Book" panose="020B0503020102020204" pitchFamily="34" charset="0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9D649DF4-141A-7D83-8C2F-8989730861C0}"/>
                </a:ext>
              </a:extLst>
            </p:cNvPr>
            <p:cNvSpPr/>
            <p:nvPr/>
          </p:nvSpPr>
          <p:spPr>
            <a:xfrm>
              <a:off x="8877456" y="6045899"/>
              <a:ext cx="228290" cy="162265"/>
            </a:xfrm>
            <a:custGeom>
              <a:avLst/>
              <a:gdLst>
                <a:gd name="connsiteX0" fmla="*/ 11715 w 228290"/>
                <a:gd name="connsiteY0" fmla="*/ 162265 h 162265"/>
                <a:gd name="connsiteX1" fmla="*/ 81503 w 228290"/>
                <a:gd name="connsiteY1" fmla="*/ 93141 h 162265"/>
                <a:gd name="connsiteX2" fmla="*/ 93331 w 228290"/>
                <a:gd name="connsiteY2" fmla="*/ 100757 h 162265"/>
                <a:gd name="connsiteX3" fmla="*/ 110483 w 228290"/>
                <a:gd name="connsiteY3" fmla="*/ 104857 h 162265"/>
                <a:gd name="connsiteX4" fmla="*/ 131183 w 228290"/>
                <a:gd name="connsiteY4" fmla="*/ 101928 h 162265"/>
                <a:gd name="connsiteX5" fmla="*/ 146560 w 228290"/>
                <a:gd name="connsiteY5" fmla="*/ 92555 h 162265"/>
                <a:gd name="connsiteX6" fmla="*/ 216348 w 228290"/>
                <a:gd name="connsiteY6" fmla="*/ 161679 h 162265"/>
                <a:gd name="connsiteX7" fmla="*/ 11715 w 228290"/>
                <a:gd name="connsiteY7" fmla="*/ 161679 h 162265"/>
                <a:gd name="connsiteX8" fmla="*/ 69674 w 228290"/>
                <a:gd name="connsiteY8" fmla="*/ 81425 h 162265"/>
                <a:gd name="connsiteX9" fmla="*/ -114 w 228290"/>
                <a:gd name="connsiteY9" fmla="*/ 150549 h 162265"/>
                <a:gd name="connsiteX10" fmla="*/ -114 w 228290"/>
                <a:gd name="connsiteY10" fmla="*/ 12302 h 162265"/>
                <a:gd name="connsiteX11" fmla="*/ 69674 w 228290"/>
                <a:gd name="connsiteY11" fmla="*/ 81425 h 162265"/>
                <a:gd name="connsiteX12" fmla="*/ 228177 w 228290"/>
                <a:gd name="connsiteY12" fmla="*/ 12302 h 162265"/>
                <a:gd name="connsiteX13" fmla="*/ 228177 w 228290"/>
                <a:gd name="connsiteY13" fmla="*/ 150549 h 162265"/>
                <a:gd name="connsiteX14" fmla="*/ 158388 w 228290"/>
                <a:gd name="connsiteY14" fmla="*/ 81425 h 162265"/>
                <a:gd name="connsiteX15" fmla="*/ 228177 w 228290"/>
                <a:gd name="connsiteY15" fmla="*/ 12302 h 162265"/>
                <a:gd name="connsiteX16" fmla="*/ 216348 w 228290"/>
                <a:gd name="connsiteY16" fmla="*/ 586 h 162265"/>
                <a:gd name="connsiteX17" fmla="*/ 137097 w 228290"/>
                <a:gd name="connsiteY17" fmla="*/ 79082 h 162265"/>
                <a:gd name="connsiteX18" fmla="*/ 126451 w 228290"/>
                <a:gd name="connsiteY18" fmla="*/ 86112 h 162265"/>
                <a:gd name="connsiteX19" fmla="*/ 101020 w 228290"/>
                <a:gd name="connsiteY19" fmla="*/ 85526 h 162265"/>
                <a:gd name="connsiteX20" fmla="*/ 92148 w 228290"/>
                <a:gd name="connsiteY20" fmla="*/ 79668 h 162265"/>
                <a:gd name="connsiteX21" fmla="*/ 88600 w 228290"/>
                <a:gd name="connsiteY21" fmla="*/ 76153 h 162265"/>
                <a:gd name="connsiteX22" fmla="*/ 88009 w 228290"/>
                <a:gd name="connsiteY22" fmla="*/ 75567 h 162265"/>
                <a:gd name="connsiteX23" fmla="*/ 86234 w 228290"/>
                <a:gd name="connsiteY23" fmla="*/ 74396 h 162265"/>
                <a:gd name="connsiteX24" fmla="*/ 11123 w 228290"/>
                <a:gd name="connsiteY24" fmla="*/ 0 h 162265"/>
                <a:gd name="connsiteX25" fmla="*/ 216348 w 228290"/>
                <a:gd name="connsiteY25" fmla="*/ 0 h 162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28290" h="162265">
                  <a:moveTo>
                    <a:pt x="11715" y="162265"/>
                  </a:moveTo>
                  <a:lnTo>
                    <a:pt x="81503" y="93141"/>
                  </a:lnTo>
                  <a:cubicBezTo>
                    <a:pt x="85051" y="96070"/>
                    <a:pt x="89191" y="98999"/>
                    <a:pt x="93331" y="100757"/>
                  </a:cubicBezTo>
                  <a:cubicBezTo>
                    <a:pt x="98654" y="103100"/>
                    <a:pt x="104568" y="104857"/>
                    <a:pt x="110483" y="104857"/>
                  </a:cubicBezTo>
                  <a:cubicBezTo>
                    <a:pt x="117580" y="105443"/>
                    <a:pt x="124677" y="104271"/>
                    <a:pt x="131183" y="101928"/>
                  </a:cubicBezTo>
                  <a:cubicBezTo>
                    <a:pt x="137097" y="99585"/>
                    <a:pt x="141828" y="96656"/>
                    <a:pt x="146560" y="92555"/>
                  </a:cubicBezTo>
                  <a:lnTo>
                    <a:pt x="216348" y="161679"/>
                  </a:lnTo>
                  <a:lnTo>
                    <a:pt x="11715" y="161679"/>
                  </a:lnTo>
                  <a:close/>
                  <a:moveTo>
                    <a:pt x="69674" y="81425"/>
                  </a:moveTo>
                  <a:lnTo>
                    <a:pt x="-114" y="150549"/>
                  </a:lnTo>
                  <a:lnTo>
                    <a:pt x="-114" y="12302"/>
                  </a:lnTo>
                  <a:lnTo>
                    <a:pt x="69674" y="81425"/>
                  </a:lnTo>
                  <a:close/>
                  <a:moveTo>
                    <a:pt x="228177" y="12302"/>
                  </a:moveTo>
                  <a:lnTo>
                    <a:pt x="228177" y="150549"/>
                  </a:lnTo>
                  <a:lnTo>
                    <a:pt x="158388" y="81425"/>
                  </a:lnTo>
                  <a:cubicBezTo>
                    <a:pt x="182045" y="58579"/>
                    <a:pt x="205111" y="35733"/>
                    <a:pt x="228177" y="12302"/>
                  </a:cubicBezTo>
                  <a:close/>
                  <a:moveTo>
                    <a:pt x="216348" y="586"/>
                  </a:moveTo>
                  <a:lnTo>
                    <a:pt x="137097" y="79082"/>
                  </a:lnTo>
                  <a:cubicBezTo>
                    <a:pt x="134140" y="82011"/>
                    <a:pt x="130591" y="84354"/>
                    <a:pt x="126451" y="86112"/>
                  </a:cubicBezTo>
                  <a:cubicBezTo>
                    <a:pt x="118171" y="89627"/>
                    <a:pt x="108708" y="89041"/>
                    <a:pt x="101020" y="85526"/>
                  </a:cubicBezTo>
                  <a:cubicBezTo>
                    <a:pt x="97471" y="83769"/>
                    <a:pt x="94514" y="82011"/>
                    <a:pt x="92148" y="79668"/>
                  </a:cubicBezTo>
                  <a:cubicBezTo>
                    <a:pt x="90966" y="78496"/>
                    <a:pt x="89783" y="77325"/>
                    <a:pt x="88600" y="76153"/>
                  </a:cubicBezTo>
                  <a:cubicBezTo>
                    <a:pt x="88600" y="76153"/>
                    <a:pt x="88600" y="76153"/>
                    <a:pt x="88009" y="75567"/>
                  </a:cubicBezTo>
                  <a:cubicBezTo>
                    <a:pt x="87417" y="74982"/>
                    <a:pt x="86826" y="74396"/>
                    <a:pt x="86234" y="74396"/>
                  </a:cubicBezTo>
                  <a:cubicBezTo>
                    <a:pt x="60803" y="49793"/>
                    <a:pt x="35963" y="25189"/>
                    <a:pt x="11123" y="0"/>
                  </a:cubicBezTo>
                  <a:lnTo>
                    <a:pt x="216348" y="0"/>
                  </a:lnTo>
                  <a:close/>
                </a:path>
              </a:pathLst>
            </a:custGeom>
            <a:solidFill>
              <a:srgbClr val="FFFFFF"/>
            </a:solidFill>
            <a:ln w="58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E">
                <a:latin typeface="Franklin Gothic Book" panose="020B0503020102020204" pitchFamily="34" charset="0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C6FEE2A7-AFFB-6445-B5E1-7AA77F454B95}"/>
              </a:ext>
            </a:extLst>
          </p:cNvPr>
          <p:cNvSpPr/>
          <p:nvPr userDrawn="1"/>
        </p:nvSpPr>
        <p:spPr>
          <a:xfrm>
            <a:off x="3665655" y="6470258"/>
            <a:ext cx="2570921" cy="3710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Franklin Gothic Book" panose="020B05030201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8163A44-47BA-034E-9E62-6AEBACF66983}"/>
              </a:ext>
            </a:extLst>
          </p:cNvPr>
          <p:cNvSpPr/>
          <p:nvPr userDrawn="1"/>
        </p:nvSpPr>
        <p:spPr>
          <a:xfrm>
            <a:off x="6687150" y="6443754"/>
            <a:ext cx="2570922" cy="424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  <a:latin typeface="Franklin Gothic Book" panose="020B0503020102020204" pitchFamily="34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5C297B3-7553-13B3-B003-AB0E4C7FD2D8}"/>
              </a:ext>
            </a:extLst>
          </p:cNvPr>
          <p:cNvGrpSpPr/>
          <p:nvPr userDrawn="1"/>
        </p:nvGrpSpPr>
        <p:grpSpPr>
          <a:xfrm>
            <a:off x="7378388" y="5650199"/>
            <a:ext cx="471439" cy="471439"/>
            <a:chOff x="3035850" y="6442087"/>
            <a:chExt cx="471439" cy="471439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1E8D5E7-C71F-6B77-570B-69F59B17F2D0}"/>
                </a:ext>
              </a:extLst>
            </p:cNvPr>
            <p:cNvSpPr/>
            <p:nvPr/>
          </p:nvSpPr>
          <p:spPr>
            <a:xfrm>
              <a:off x="3077820" y="6506284"/>
              <a:ext cx="372598" cy="369050"/>
            </a:xfrm>
            <a:custGeom>
              <a:avLst/>
              <a:gdLst>
                <a:gd name="connsiteX0" fmla="*/ 372599 w 372598"/>
                <a:gd name="connsiteY0" fmla="*/ 184525 h 369050"/>
                <a:gd name="connsiteX1" fmla="*/ 186299 w 372598"/>
                <a:gd name="connsiteY1" fmla="*/ 369050 h 369050"/>
                <a:gd name="connsiteX2" fmla="*/ 0 w 372598"/>
                <a:gd name="connsiteY2" fmla="*/ 184525 h 369050"/>
                <a:gd name="connsiteX3" fmla="*/ 186299 w 372598"/>
                <a:gd name="connsiteY3" fmla="*/ 0 h 369050"/>
                <a:gd name="connsiteX4" fmla="*/ 372599 w 372598"/>
                <a:gd name="connsiteY4" fmla="*/ 184525 h 36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2598" h="369050">
                  <a:moveTo>
                    <a:pt x="372599" y="184525"/>
                  </a:moveTo>
                  <a:cubicBezTo>
                    <a:pt x="372599" y="286436"/>
                    <a:pt x="289190" y="369050"/>
                    <a:pt x="186299" y="369050"/>
                  </a:cubicBezTo>
                  <a:cubicBezTo>
                    <a:pt x="83409" y="369050"/>
                    <a:pt x="0" y="286436"/>
                    <a:pt x="0" y="184525"/>
                  </a:cubicBezTo>
                  <a:cubicBezTo>
                    <a:pt x="0" y="82615"/>
                    <a:pt x="83409" y="0"/>
                    <a:pt x="186299" y="0"/>
                  </a:cubicBezTo>
                  <a:cubicBezTo>
                    <a:pt x="289190" y="0"/>
                    <a:pt x="372599" y="82615"/>
                    <a:pt x="372599" y="184525"/>
                  </a:cubicBezTo>
                  <a:close/>
                </a:path>
              </a:pathLst>
            </a:custGeom>
            <a:solidFill>
              <a:srgbClr val="56C4C9"/>
            </a:solidFill>
            <a:ln w="58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E" dirty="0">
                <a:latin typeface="Franklin Gothic Book" panose="020B0503020102020204" pitchFamily="34" charset="0"/>
              </a:endParaRP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C9011A9D-FFCC-6702-77E0-50B8596C1C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035850" y="6442087"/>
              <a:ext cx="471439" cy="471439"/>
            </a:xfrm>
            <a:prstGeom prst="rect">
              <a:avLst/>
            </a:prstGeom>
          </p:spPr>
        </p:pic>
      </p:grpSp>
      <p:sp>
        <p:nvSpPr>
          <p:cNvPr id="33" name="Espace réservé du texte 2">
            <a:extLst>
              <a:ext uri="{FF2B5EF4-FFF2-40B4-BE49-F238E27FC236}">
                <a16:creationId xmlns:a16="http://schemas.microsoft.com/office/drawing/2014/main" id="{759EE77C-0B50-7D5E-DBCF-F0DFC24040FC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7809627" y="5780419"/>
            <a:ext cx="2874398" cy="34535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0" b="0" i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b="1" dirty="0"/>
              <a:t>STEAM Learning Ecologies</a:t>
            </a:r>
          </a:p>
        </p:txBody>
      </p:sp>
    </p:spTree>
    <p:extLst>
      <p:ext uri="{BB962C8B-B14F-4D97-AF65-F5344CB8AC3E}">
        <p14:creationId xmlns:p14="http://schemas.microsoft.com/office/powerpoint/2010/main" val="41888395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s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0C15A664-9F7E-F143-883E-8152FB356E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3138" y="2161198"/>
            <a:ext cx="7129774" cy="709591"/>
          </a:xfrm>
          <a:prstGeom prst="rect">
            <a:avLst/>
          </a:prstGeom>
        </p:spPr>
        <p:txBody>
          <a:bodyPr anchor="b"/>
          <a:lstStyle>
            <a:lvl1pPr>
              <a:defRPr sz="4500" b="0" i="0">
                <a:solidFill>
                  <a:srgbClr val="D8368E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GB" noProof="0" dirty="0"/>
              <a:t>Presentation</a:t>
            </a:r>
            <a:r>
              <a:rPr lang="en-GB" dirty="0"/>
              <a:t> </a:t>
            </a:r>
            <a:r>
              <a:rPr lang="en-GB" noProof="0" dirty="0"/>
              <a:t>Title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61A87958-EE1F-804B-9DA8-984CBB441C7A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490097" y="2888204"/>
            <a:ext cx="7145935" cy="48357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 i="0">
                <a:solidFill>
                  <a:srgbClr val="485AA7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 dirty="0"/>
              <a:t>Speaker, organisation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19262F5-F820-05F7-9957-4501A8E6FA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79187" y="6347184"/>
            <a:ext cx="591363" cy="237765"/>
          </a:xfrm>
          <a:prstGeom prst="rect">
            <a:avLst/>
          </a:prstGeom>
        </p:spPr>
      </p:pic>
      <p:sp>
        <p:nvSpPr>
          <p:cNvPr id="3" name="Marcador de número de diapositiva 5">
            <a:extLst>
              <a:ext uri="{FF2B5EF4-FFF2-40B4-BE49-F238E27FC236}">
                <a16:creationId xmlns:a16="http://schemas.microsoft.com/office/drawing/2014/main" id="{B2772C53-BF5D-4654-ABD4-3422F1A52159}"/>
              </a:ext>
            </a:extLst>
          </p:cNvPr>
          <p:cNvSpPr txBox="1">
            <a:spLocks/>
          </p:cNvSpPr>
          <p:nvPr userDrawn="1"/>
        </p:nvSpPr>
        <p:spPr>
          <a:xfrm>
            <a:off x="9813150" y="6310312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b="0" i="0" kern="1200">
                <a:solidFill>
                  <a:srgbClr val="FF325A"/>
                </a:solidFill>
                <a:latin typeface="Ubuntu Medium" panose="020B050403060203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F28E980-30CD-CA40-BF10-BB8EFE1924D4}" type="slidenum">
              <a:rPr lang="es-ES" sz="1400" b="1" i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pPr/>
              <a:t>‹N›</a:t>
            </a:fld>
            <a:endParaRPr lang="es-ES" sz="1400" b="1" i="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16" name="Picture 15" descr="A close-up of a flag&#10;&#10;Description automatically generated with low confidence">
            <a:extLst>
              <a:ext uri="{FF2B5EF4-FFF2-40B4-BE49-F238E27FC236}">
                <a16:creationId xmlns:a16="http://schemas.microsoft.com/office/drawing/2014/main" id="{62C87C3C-DD83-794A-08D3-932FBE639F1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83569" y="1826535"/>
            <a:ext cx="5908431" cy="2886075"/>
          </a:xfrm>
          <a:prstGeom prst="rect">
            <a:avLst/>
          </a:prstGeom>
        </p:spPr>
      </p:pic>
      <p:sp>
        <p:nvSpPr>
          <p:cNvPr id="17" name="Espace réservé du texte 2">
            <a:extLst>
              <a:ext uri="{FF2B5EF4-FFF2-40B4-BE49-F238E27FC236}">
                <a16:creationId xmlns:a16="http://schemas.microsoft.com/office/drawing/2014/main" id="{E603F40D-5BAF-633D-E10A-B1F7BAE986F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0097" y="31141"/>
            <a:ext cx="6835736" cy="48357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 i="0">
                <a:solidFill>
                  <a:srgbClr val="56C4C9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 dirty="0"/>
              <a:t>Meeting Name</a:t>
            </a:r>
          </a:p>
        </p:txBody>
      </p:sp>
      <p:sp>
        <p:nvSpPr>
          <p:cNvPr id="18" name="Espace réservé du texte 2">
            <a:extLst>
              <a:ext uri="{FF2B5EF4-FFF2-40B4-BE49-F238E27FC236}">
                <a16:creationId xmlns:a16="http://schemas.microsoft.com/office/drawing/2014/main" id="{003DCBC5-DFF0-EF3C-9B1D-1C02B561F331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490097" y="458976"/>
            <a:ext cx="6835736" cy="48357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>
                <a:solidFill>
                  <a:srgbClr val="56C4C9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 dirty="0"/>
              <a:t>Location, Date</a:t>
            </a:r>
          </a:p>
        </p:txBody>
      </p:sp>
    </p:spTree>
    <p:extLst>
      <p:ext uri="{BB962C8B-B14F-4D97-AF65-F5344CB8AC3E}">
        <p14:creationId xmlns:p14="http://schemas.microsoft.com/office/powerpoint/2010/main" val="1683579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5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1C5AC576-9EF4-2840-8C13-7178B487B6F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371522" y="3434315"/>
            <a:ext cx="5612993" cy="48357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 i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 dirty="0"/>
              <a:t>Thank you…</a:t>
            </a:r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C3E72259-9D8E-B543-ADEE-81CC0D3876F5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3613777" y="5625462"/>
            <a:ext cx="2457416" cy="34535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0" b="0" i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 dirty="0"/>
              <a:t>website</a:t>
            </a:r>
          </a:p>
        </p:txBody>
      </p:sp>
      <p:sp>
        <p:nvSpPr>
          <p:cNvPr id="15" name="Espace réservé du texte 2">
            <a:extLst>
              <a:ext uri="{FF2B5EF4-FFF2-40B4-BE49-F238E27FC236}">
                <a16:creationId xmlns:a16="http://schemas.microsoft.com/office/drawing/2014/main" id="{D52357E0-A3F1-B941-BBCF-FFC1EC2AEB2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7467450" y="5625462"/>
            <a:ext cx="2824866" cy="34535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0" b="0" i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 dirty="0"/>
              <a:t>email</a:t>
            </a:r>
          </a:p>
        </p:txBody>
      </p:sp>
      <p:grpSp>
        <p:nvGrpSpPr>
          <p:cNvPr id="8" name="Graphique 18">
            <a:extLst>
              <a:ext uri="{FF2B5EF4-FFF2-40B4-BE49-F238E27FC236}">
                <a16:creationId xmlns:a16="http://schemas.microsoft.com/office/drawing/2014/main" id="{8464BDA6-9791-E8D1-DB6D-712A6B7762E2}"/>
              </a:ext>
            </a:extLst>
          </p:cNvPr>
          <p:cNvGrpSpPr/>
          <p:nvPr/>
        </p:nvGrpSpPr>
        <p:grpSpPr>
          <a:xfrm>
            <a:off x="3219075" y="5607243"/>
            <a:ext cx="372598" cy="369050"/>
            <a:chOff x="3219075" y="5607243"/>
            <a:chExt cx="372598" cy="36905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F2E9F79D-F825-9012-DFE6-607E21B029A3}"/>
                </a:ext>
              </a:extLst>
            </p:cNvPr>
            <p:cNvSpPr/>
            <p:nvPr/>
          </p:nvSpPr>
          <p:spPr>
            <a:xfrm>
              <a:off x="3219075" y="5607243"/>
              <a:ext cx="372598" cy="369050"/>
            </a:xfrm>
            <a:custGeom>
              <a:avLst/>
              <a:gdLst>
                <a:gd name="connsiteX0" fmla="*/ 372599 w 372598"/>
                <a:gd name="connsiteY0" fmla="*/ 184525 h 369050"/>
                <a:gd name="connsiteX1" fmla="*/ 186299 w 372598"/>
                <a:gd name="connsiteY1" fmla="*/ 369050 h 369050"/>
                <a:gd name="connsiteX2" fmla="*/ 0 w 372598"/>
                <a:gd name="connsiteY2" fmla="*/ 184525 h 369050"/>
                <a:gd name="connsiteX3" fmla="*/ 186299 w 372598"/>
                <a:gd name="connsiteY3" fmla="*/ 0 h 369050"/>
                <a:gd name="connsiteX4" fmla="*/ 372599 w 372598"/>
                <a:gd name="connsiteY4" fmla="*/ 184525 h 36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2598" h="369050">
                  <a:moveTo>
                    <a:pt x="372599" y="184525"/>
                  </a:moveTo>
                  <a:cubicBezTo>
                    <a:pt x="372599" y="286436"/>
                    <a:pt x="289190" y="369050"/>
                    <a:pt x="186299" y="369050"/>
                  </a:cubicBezTo>
                  <a:cubicBezTo>
                    <a:pt x="83409" y="369050"/>
                    <a:pt x="0" y="286436"/>
                    <a:pt x="0" y="184525"/>
                  </a:cubicBezTo>
                  <a:cubicBezTo>
                    <a:pt x="0" y="82615"/>
                    <a:pt x="83409" y="0"/>
                    <a:pt x="186299" y="0"/>
                  </a:cubicBezTo>
                  <a:cubicBezTo>
                    <a:pt x="289190" y="0"/>
                    <a:pt x="372599" y="82615"/>
                    <a:pt x="372599" y="184525"/>
                  </a:cubicBezTo>
                  <a:close/>
                </a:path>
              </a:pathLst>
            </a:custGeom>
            <a:solidFill>
              <a:srgbClr val="56C4C9"/>
            </a:solidFill>
            <a:ln w="58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E" dirty="0">
                <a:latin typeface="Franklin Gothic Book" panose="020B0503020102020204" pitchFamily="34" charset="0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285C8DBB-889A-5CF6-D5B4-BB380B1BB253}"/>
                </a:ext>
              </a:extLst>
            </p:cNvPr>
            <p:cNvSpPr/>
            <p:nvPr/>
          </p:nvSpPr>
          <p:spPr>
            <a:xfrm>
              <a:off x="3327805" y="5692896"/>
              <a:ext cx="161349" cy="209387"/>
            </a:xfrm>
            <a:custGeom>
              <a:avLst/>
              <a:gdLst>
                <a:gd name="connsiteX0" fmla="*/ 160961 w 161349"/>
                <a:gd name="connsiteY0" fmla="*/ 179127 h 209387"/>
                <a:gd name="connsiteX1" fmla="*/ 160369 w 161349"/>
                <a:gd name="connsiteY1" fmla="*/ 182642 h 209387"/>
                <a:gd name="connsiteX2" fmla="*/ 123109 w 161349"/>
                <a:gd name="connsiteY2" fmla="*/ 209002 h 209387"/>
                <a:gd name="connsiteX3" fmla="*/ 119561 w 161349"/>
                <a:gd name="connsiteY3" fmla="*/ 208417 h 209387"/>
                <a:gd name="connsiteX4" fmla="*/ 68107 w 161349"/>
                <a:gd name="connsiteY4" fmla="*/ 131678 h 209387"/>
                <a:gd name="connsiteX5" fmla="*/ 43267 w 161349"/>
                <a:gd name="connsiteY5" fmla="*/ 167411 h 209387"/>
                <a:gd name="connsiteX6" fmla="*/ 39718 w 161349"/>
                <a:gd name="connsiteY6" fmla="*/ 166239 h 209387"/>
                <a:gd name="connsiteX7" fmla="*/ 93 w 161349"/>
                <a:gd name="connsiteY7" fmla="*/ 2803 h 209387"/>
                <a:gd name="connsiteX8" fmla="*/ 3641 w 161349"/>
                <a:gd name="connsiteY8" fmla="*/ 460 h 209387"/>
                <a:gd name="connsiteX9" fmla="*/ 146766 w 161349"/>
                <a:gd name="connsiteY9" fmla="*/ 90086 h 209387"/>
                <a:gd name="connsiteX10" fmla="*/ 146766 w 161349"/>
                <a:gd name="connsiteY10" fmla="*/ 94187 h 209387"/>
                <a:gd name="connsiteX11" fmla="*/ 101818 w 161349"/>
                <a:gd name="connsiteY11" fmla="*/ 102974 h 209387"/>
                <a:gd name="connsiteX12" fmla="*/ 160961 w 161349"/>
                <a:gd name="connsiteY12" fmla="*/ 179127 h 209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1349" h="209387">
                  <a:moveTo>
                    <a:pt x="160961" y="179127"/>
                  </a:moveTo>
                  <a:cubicBezTo>
                    <a:pt x="161552" y="180298"/>
                    <a:pt x="161552" y="181470"/>
                    <a:pt x="160369" y="182642"/>
                  </a:cubicBezTo>
                  <a:lnTo>
                    <a:pt x="123109" y="209002"/>
                  </a:lnTo>
                  <a:cubicBezTo>
                    <a:pt x="121926" y="209588"/>
                    <a:pt x="120744" y="209588"/>
                    <a:pt x="119561" y="208417"/>
                  </a:cubicBezTo>
                  <a:lnTo>
                    <a:pt x="68107" y="131678"/>
                  </a:lnTo>
                  <a:lnTo>
                    <a:pt x="43267" y="167411"/>
                  </a:lnTo>
                  <a:cubicBezTo>
                    <a:pt x="42084" y="168583"/>
                    <a:pt x="39718" y="167411"/>
                    <a:pt x="39718" y="166239"/>
                  </a:cubicBezTo>
                  <a:lnTo>
                    <a:pt x="93" y="2803"/>
                  </a:lnTo>
                  <a:cubicBezTo>
                    <a:pt x="-499" y="460"/>
                    <a:pt x="1867" y="-712"/>
                    <a:pt x="3641" y="460"/>
                  </a:cubicBezTo>
                  <a:lnTo>
                    <a:pt x="146766" y="90086"/>
                  </a:lnTo>
                  <a:cubicBezTo>
                    <a:pt x="147949" y="91258"/>
                    <a:pt x="148541" y="93015"/>
                    <a:pt x="146766" y="94187"/>
                  </a:cubicBezTo>
                  <a:lnTo>
                    <a:pt x="101818" y="102974"/>
                  </a:lnTo>
                  <a:lnTo>
                    <a:pt x="160961" y="179127"/>
                  </a:lnTo>
                  <a:close/>
                </a:path>
              </a:pathLst>
            </a:custGeom>
            <a:solidFill>
              <a:srgbClr val="FFFFFF"/>
            </a:solidFill>
            <a:ln w="58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E">
                <a:latin typeface="Franklin Gothic Book" panose="020B0503020102020204" pitchFamily="34" charset="0"/>
              </a:endParaRPr>
            </a:p>
          </p:txBody>
        </p:sp>
      </p:grpSp>
      <p:grpSp>
        <p:nvGrpSpPr>
          <p:cNvPr id="25" name="Graphique 22">
            <a:extLst>
              <a:ext uri="{FF2B5EF4-FFF2-40B4-BE49-F238E27FC236}">
                <a16:creationId xmlns:a16="http://schemas.microsoft.com/office/drawing/2014/main" id="{25685BAE-0984-7341-4D98-CD44CC34A0EB}"/>
              </a:ext>
            </a:extLst>
          </p:cNvPr>
          <p:cNvGrpSpPr/>
          <p:nvPr/>
        </p:nvGrpSpPr>
        <p:grpSpPr>
          <a:xfrm>
            <a:off x="7046790" y="5605486"/>
            <a:ext cx="372598" cy="369050"/>
            <a:chOff x="7046790" y="5605486"/>
            <a:chExt cx="372598" cy="369050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67F09F88-5490-5B40-63AB-37E9E659A3DA}"/>
                </a:ext>
              </a:extLst>
            </p:cNvPr>
            <p:cNvSpPr/>
            <p:nvPr/>
          </p:nvSpPr>
          <p:spPr>
            <a:xfrm>
              <a:off x="7046790" y="5605486"/>
              <a:ext cx="372598" cy="369050"/>
            </a:xfrm>
            <a:custGeom>
              <a:avLst/>
              <a:gdLst>
                <a:gd name="connsiteX0" fmla="*/ 372599 w 372598"/>
                <a:gd name="connsiteY0" fmla="*/ 184525 h 369050"/>
                <a:gd name="connsiteX1" fmla="*/ 186299 w 372598"/>
                <a:gd name="connsiteY1" fmla="*/ 369050 h 369050"/>
                <a:gd name="connsiteX2" fmla="*/ 0 w 372598"/>
                <a:gd name="connsiteY2" fmla="*/ 184525 h 369050"/>
                <a:gd name="connsiteX3" fmla="*/ 186299 w 372598"/>
                <a:gd name="connsiteY3" fmla="*/ 0 h 369050"/>
                <a:gd name="connsiteX4" fmla="*/ 372599 w 372598"/>
                <a:gd name="connsiteY4" fmla="*/ 184525 h 36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2598" h="369050">
                  <a:moveTo>
                    <a:pt x="372599" y="184525"/>
                  </a:moveTo>
                  <a:cubicBezTo>
                    <a:pt x="372599" y="286436"/>
                    <a:pt x="289190" y="369050"/>
                    <a:pt x="186299" y="369050"/>
                  </a:cubicBezTo>
                  <a:cubicBezTo>
                    <a:pt x="83409" y="369050"/>
                    <a:pt x="0" y="286436"/>
                    <a:pt x="0" y="184525"/>
                  </a:cubicBezTo>
                  <a:cubicBezTo>
                    <a:pt x="0" y="82615"/>
                    <a:pt x="83409" y="0"/>
                    <a:pt x="186299" y="0"/>
                  </a:cubicBezTo>
                  <a:cubicBezTo>
                    <a:pt x="289190" y="0"/>
                    <a:pt x="372599" y="82615"/>
                    <a:pt x="372599" y="184525"/>
                  </a:cubicBezTo>
                  <a:close/>
                </a:path>
              </a:pathLst>
            </a:custGeom>
            <a:solidFill>
              <a:srgbClr val="56C4C9"/>
            </a:solidFill>
            <a:ln w="58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E" dirty="0">
                <a:latin typeface="Franklin Gothic Book" panose="020B0503020102020204" pitchFamily="34" charset="0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CF9C7E6B-3903-00BA-54AB-B7E0C92D111F}"/>
                </a:ext>
              </a:extLst>
            </p:cNvPr>
            <p:cNvSpPr/>
            <p:nvPr/>
          </p:nvSpPr>
          <p:spPr>
            <a:xfrm>
              <a:off x="7123084" y="5705657"/>
              <a:ext cx="228290" cy="162265"/>
            </a:xfrm>
            <a:custGeom>
              <a:avLst/>
              <a:gdLst>
                <a:gd name="connsiteX0" fmla="*/ 11715 w 228290"/>
                <a:gd name="connsiteY0" fmla="*/ 162265 h 162265"/>
                <a:gd name="connsiteX1" fmla="*/ 81503 w 228290"/>
                <a:gd name="connsiteY1" fmla="*/ 93141 h 162265"/>
                <a:gd name="connsiteX2" fmla="*/ 93331 w 228290"/>
                <a:gd name="connsiteY2" fmla="*/ 100757 h 162265"/>
                <a:gd name="connsiteX3" fmla="*/ 110483 w 228290"/>
                <a:gd name="connsiteY3" fmla="*/ 104857 h 162265"/>
                <a:gd name="connsiteX4" fmla="*/ 131183 w 228290"/>
                <a:gd name="connsiteY4" fmla="*/ 101928 h 162265"/>
                <a:gd name="connsiteX5" fmla="*/ 146560 w 228290"/>
                <a:gd name="connsiteY5" fmla="*/ 92555 h 162265"/>
                <a:gd name="connsiteX6" fmla="*/ 216348 w 228290"/>
                <a:gd name="connsiteY6" fmla="*/ 161679 h 162265"/>
                <a:gd name="connsiteX7" fmla="*/ 11715 w 228290"/>
                <a:gd name="connsiteY7" fmla="*/ 161679 h 162265"/>
                <a:gd name="connsiteX8" fmla="*/ 69674 w 228290"/>
                <a:gd name="connsiteY8" fmla="*/ 81425 h 162265"/>
                <a:gd name="connsiteX9" fmla="*/ -114 w 228290"/>
                <a:gd name="connsiteY9" fmla="*/ 150549 h 162265"/>
                <a:gd name="connsiteX10" fmla="*/ -114 w 228290"/>
                <a:gd name="connsiteY10" fmla="*/ 12302 h 162265"/>
                <a:gd name="connsiteX11" fmla="*/ 69674 w 228290"/>
                <a:gd name="connsiteY11" fmla="*/ 81425 h 162265"/>
                <a:gd name="connsiteX12" fmla="*/ 228177 w 228290"/>
                <a:gd name="connsiteY12" fmla="*/ 12302 h 162265"/>
                <a:gd name="connsiteX13" fmla="*/ 228177 w 228290"/>
                <a:gd name="connsiteY13" fmla="*/ 150549 h 162265"/>
                <a:gd name="connsiteX14" fmla="*/ 158388 w 228290"/>
                <a:gd name="connsiteY14" fmla="*/ 81425 h 162265"/>
                <a:gd name="connsiteX15" fmla="*/ 228177 w 228290"/>
                <a:gd name="connsiteY15" fmla="*/ 12302 h 162265"/>
                <a:gd name="connsiteX16" fmla="*/ 216348 w 228290"/>
                <a:gd name="connsiteY16" fmla="*/ 586 h 162265"/>
                <a:gd name="connsiteX17" fmla="*/ 137097 w 228290"/>
                <a:gd name="connsiteY17" fmla="*/ 79082 h 162265"/>
                <a:gd name="connsiteX18" fmla="*/ 126451 w 228290"/>
                <a:gd name="connsiteY18" fmla="*/ 86112 h 162265"/>
                <a:gd name="connsiteX19" fmla="*/ 101020 w 228290"/>
                <a:gd name="connsiteY19" fmla="*/ 85526 h 162265"/>
                <a:gd name="connsiteX20" fmla="*/ 92148 w 228290"/>
                <a:gd name="connsiteY20" fmla="*/ 79668 h 162265"/>
                <a:gd name="connsiteX21" fmla="*/ 88600 w 228290"/>
                <a:gd name="connsiteY21" fmla="*/ 76153 h 162265"/>
                <a:gd name="connsiteX22" fmla="*/ 88009 w 228290"/>
                <a:gd name="connsiteY22" fmla="*/ 75567 h 162265"/>
                <a:gd name="connsiteX23" fmla="*/ 86234 w 228290"/>
                <a:gd name="connsiteY23" fmla="*/ 74396 h 162265"/>
                <a:gd name="connsiteX24" fmla="*/ 11123 w 228290"/>
                <a:gd name="connsiteY24" fmla="*/ 0 h 162265"/>
                <a:gd name="connsiteX25" fmla="*/ 216348 w 228290"/>
                <a:gd name="connsiteY25" fmla="*/ 0 h 162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28290" h="162265">
                  <a:moveTo>
                    <a:pt x="11715" y="162265"/>
                  </a:moveTo>
                  <a:lnTo>
                    <a:pt x="81503" y="93141"/>
                  </a:lnTo>
                  <a:cubicBezTo>
                    <a:pt x="85051" y="96070"/>
                    <a:pt x="89191" y="98999"/>
                    <a:pt x="93331" y="100757"/>
                  </a:cubicBezTo>
                  <a:cubicBezTo>
                    <a:pt x="98654" y="103100"/>
                    <a:pt x="104568" y="104857"/>
                    <a:pt x="110483" y="104857"/>
                  </a:cubicBezTo>
                  <a:cubicBezTo>
                    <a:pt x="117580" y="105443"/>
                    <a:pt x="124677" y="104271"/>
                    <a:pt x="131183" y="101928"/>
                  </a:cubicBezTo>
                  <a:cubicBezTo>
                    <a:pt x="137097" y="99585"/>
                    <a:pt x="141828" y="96656"/>
                    <a:pt x="146560" y="92555"/>
                  </a:cubicBezTo>
                  <a:lnTo>
                    <a:pt x="216348" y="161679"/>
                  </a:lnTo>
                  <a:lnTo>
                    <a:pt x="11715" y="161679"/>
                  </a:lnTo>
                  <a:close/>
                  <a:moveTo>
                    <a:pt x="69674" y="81425"/>
                  </a:moveTo>
                  <a:lnTo>
                    <a:pt x="-114" y="150549"/>
                  </a:lnTo>
                  <a:lnTo>
                    <a:pt x="-114" y="12302"/>
                  </a:lnTo>
                  <a:lnTo>
                    <a:pt x="69674" y="81425"/>
                  </a:lnTo>
                  <a:close/>
                  <a:moveTo>
                    <a:pt x="228177" y="12302"/>
                  </a:moveTo>
                  <a:lnTo>
                    <a:pt x="228177" y="150549"/>
                  </a:lnTo>
                  <a:lnTo>
                    <a:pt x="158388" y="81425"/>
                  </a:lnTo>
                  <a:cubicBezTo>
                    <a:pt x="182045" y="58579"/>
                    <a:pt x="205111" y="35733"/>
                    <a:pt x="228177" y="12302"/>
                  </a:cubicBezTo>
                  <a:close/>
                  <a:moveTo>
                    <a:pt x="216348" y="586"/>
                  </a:moveTo>
                  <a:lnTo>
                    <a:pt x="137097" y="79082"/>
                  </a:lnTo>
                  <a:cubicBezTo>
                    <a:pt x="134140" y="82011"/>
                    <a:pt x="130591" y="84354"/>
                    <a:pt x="126451" y="86112"/>
                  </a:cubicBezTo>
                  <a:cubicBezTo>
                    <a:pt x="118171" y="89627"/>
                    <a:pt x="108708" y="89041"/>
                    <a:pt x="101020" y="85526"/>
                  </a:cubicBezTo>
                  <a:cubicBezTo>
                    <a:pt x="97471" y="83769"/>
                    <a:pt x="94514" y="82011"/>
                    <a:pt x="92148" y="79668"/>
                  </a:cubicBezTo>
                  <a:cubicBezTo>
                    <a:pt x="90966" y="78496"/>
                    <a:pt x="89783" y="77325"/>
                    <a:pt x="88600" y="76153"/>
                  </a:cubicBezTo>
                  <a:cubicBezTo>
                    <a:pt x="88600" y="76153"/>
                    <a:pt x="88600" y="76153"/>
                    <a:pt x="88009" y="75567"/>
                  </a:cubicBezTo>
                  <a:cubicBezTo>
                    <a:pt x="87417" y="74982"/>
                    <a:pt x="86826" y="74396"/>
                    <a:pt x="86234" y="74396"/>
                  </a:cubicBezTo>
                  <a:cubicBezTo>
                    <a:pt x="60803" y="49793"/>
                    <a:pt x="35963" y="25189"/>
                    <a:pt x="11123" y="0"/>
                  </a:cubicBezTo>
                  <a:lnTo>
                    <a:pt x="216348" y="0"/>
                  </a:lnTo>
                  <a:close/>
                </a:path>
              </a:pathLst>
            </a:custGeom>
            <a:solidFill>
              <a:srgbClr val="FFFFFF"/>
            </a:solidFill>
            <a:ln w="58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E">
                <a:latin typeface="Franklin Gothic Book" panose="020B0503020102020204" pitchFamily="34" charset="0"/>
              </a:endParaRP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7CB5BB54-78D0-A54C-B72D-A060FF93BB78}"/>
              </a:ext>
            </a:extLst>
          </p:cNvPr>
          <p:cNvSpPr/>
          <p:nvPr userDrawn="1"/>
        </p:nvSpPr>
        <p:spPr>
          <a:xfrm>
            <a:off x="3233531" y="5605669"/>
            <a:ext cx="2570921" cy="3710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92E0485-67DC-FC4D-A9C3-BD3BE21C681A}"/>
              </a:ext>
            </a:extLst>
          </p:cNvPr>
          <p:cNvSpPr/>
          <p:nvPr userDrawn="1"/>
        </p:nvSpPr>
        <p:spPr>
          <a:xfrm>
            <a:off x="7063408" y="5579166"/>
            <a:ext cx="2570922" cy="424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BE4F5136-05E7-9D85-99D4-484A499E21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6359" t="35624" r="15539" b="35795"/>
          <a:stretch/>
        </p:blipFill>
        <p:spPr>
          <a:xfrm>
            <a:off x="3788898" y="933166"/>
            <a:ext cx="4670474" cy="1960100"/>
          </a:xfrm>
          <a:prstGeom prst="rect">
            <a:avLst/>
          </a:prstGeom>
        </p:spPr>
      </p:pic>
      <p:sp>
        <p:nvSpPr>
          <p:cNvPr id="2" name="Espace réservé du texte 2">
            <a:extLst>
              <a:ext uri="{FF2B5EF4-FFF2-40B4-BE49-F238E27FC236}">
                <a16:creationId xmlns:a16="http://schemas.microsoft.com/office/drawing/2014/main" id="{99A2DBB5-148D-6B94-43D8-095012609F2C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2605590" y="4683301"/>
            <a:ext cx="2121963" cy="34535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0" b="0" i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 dirty="0"/>
              <a:t>@OStogether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9614BBB-7255-FAED-E344-39B5F35F87AC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209197" y="4683303"/>
            <a:ext cx="2208393" cy="34535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0" b="0" i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b="1" dirty="0" err="1"/>
              <a:t>OStogether</a:t>
            </a:r>
            <a:endParaRPr lang="en-GB" b="1" dirty="0"/>
          </a:p>
        </p:txBody>
      </p:sp>
      <p:grpSp>
        <p:nvGrpSpPr>
          <p:cNvPr id="17" name="Graphique 16">
            <a:extLst>
              <a:ext uri="{FF2B5EF4-FFF2-40B4-BE49-F238E27FC236}">
                <a16:creationId xmlns:a16="http://schemas.microsoft.com/office/drawing/2014/main" id="{23438D1F-5106-BBCA-0BF0-A4A8ED00FE44}"/>
              </a:ext>
            </a:extLst>
          </p:cNvPr>
          <p:cNvGrpSpPr/>
          <p:nvPr userDrawn="1"/>
        </p:nvGrpSpPr>
        <p:grpSpPr>
          <a:xfrm>
            <a:off x="4834242" y="4658644"/>
            <a:ext cx="372598" cy="369050"/>
            <a:chOff x="3094438" y="5945728"/>
            <a:chExt cx="372598" cy="369050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B0C20869-55EE-A87F-67B4-65799AA1F4AE}"/>
                </a:ext>
              </a:extLst>
            </p:cNvPr>
            <p:cNvSpPr/>
            <p:nvPr/>
          </p:nvSpPr>
          <p:spPr>
            <a:xfrm>
              <a:off x="3094438" y="5945728"/>
              <a:ext cx="372598" cy="369050"/>
            </a:xfrm>
            <a:custGeom>
              <a:avLst/>
              <a:gdLst>
                <a:gd name="connsiteX0" fmla="*/ 372599 w 372598"/>
                <a:gd name="connsiteY0" fmla="*/ 184525 h 369050"/>
                <a:gd name="connsiteX1" fmla="*/ 186299 w 372598"/>
                <a:gd name="connsiteY1" fmla="*/ 369050 h 369050"/>
                <a:gd name="connsiteX2" fmla="*/ 0 w 372598"/>
                <a:gd name="connsiteY2" fmla="*/ 184525 h 369050"/>
                <a:gd name="connsiteX3" fmla="*/ 186299 w 372598"/>
                <a:gd name="connsiteY3" fmla="*/ 0 h 369050"/>
                <a:gd name="connsiteX4" fmla="*/ 372599 w 372598"/>
                <a:gd name="connsiteY4" fmla="*/ 184525 h 36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2598" h="369050">
                  <a:moveTo>
                    <a:pt x="372599" y="184525"/>
                  </a:moveTo>
                  <a:cubicBezTo>
                    <a:pt x="372599" y="286436"/>
                    <a:pt x="289190" y="369050"/>
                    <a:pt x="186299" y="369050"/>
                  </a:cubicBezTo>
                  <a:cubicBezTo>
                    <a:pt x="83409" y="369050"/>
                    <a:pt x="0" y="286436"/>
                    <a:pt x="0" y="184525"/>
                  </a:cubicBezTo>
                  <a:cubicBezTo>
                    <a:pt x="0" y="82615"/>
                    <a:pt x="83409" y="0"/>
                    <a:pt x="186299" y="0"/>
                  </a:cubicBezTo>
                  <a:cubicBezTo>
                    <a:pt x="289190" y="0"/>
                    <a:pt x="372599" y="82615"/>
                    <a:pt x="372599" y="184525"/>
                  </a:cubicBezTo>
                  <a:close/>
                </a:path>
              </a:pathLst>
            </a:custGeom>
            <a:solidFill>
              <a:srgbClr val="56C4C9"/>
            </a:solidFill>
            <a:ln w="58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E" dirty="0">
                <a:latin typeface="Franklin Gothic Book" panose="020B0503020102020204" pitchFamily="34" charset="0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B3D2C132-EB2C-A0B5-DC4E-08C20AD17F50}"/>
                </a:ext>
              </a:extLst>
            </p:cNvPr>
            <p:cNvSpPr/>
            <p:nvPr/>
          </p:nvSpPr>
          <p:spPr>
            <a:xfrm>
              <a:off x="3212132" y="6005479"/>
              <a:ext cx="118876" cy="234317"/>
            </a:xfrm>
            <a:custGeom>
              <a:avLst/>
              <a:gdLst>
                <a:gd name="connsiteX0" fmla="*/ 118877 w 118876"/>
                <a:gd name="connsiteY0" fmla="*/ 50378 h 234317"/>
                <a:gd name="connsiteX1" fmla="*/ 95811 w 118876"/>
                <a:gd name="connsiteY1" fmla="*/ 50378 h 234317"/>
                <a:gd name="connsiteX2" fmla="*/ 84574 w 118876"/>
                <a:gd name="connsiteY2" fmla="*/ 63266 h 234317"/>
                <a:gd name="connsiteX3" fmla="*/ 84574 w 118876"/>
                <a:gd name="connsiteY3" fmla="*/ 83769 h 234317"/>
                <a:gd name="connsiteX4" fmla="*/ 118285 w 118876"/>
                <a:gd name="connsiteY4" fmla="*/ 83769 h 234317"/>
                <a:gd name="connsiteX5" fmla="*/ 114737 w 118876"/>
                <a:gd name="connsiteY5" fmla="*/ 117159 h 234317"/>
                <a:gd name="connsiteX6" fmla="*/ 84574 w 118876"/>
                <a:gd name="connsiteY6" fmla="*/ 117159 h 234317"/>
                <a:gd name="connsiteX7" fmla="*/ 84574 w 118876"/>
                <a:gd name="connsiteY7" fmla="*/ 234318 h 234317"/>
                <a:gd name="connsiteX8" fmla="*/ 33711 w 118876"/>
                <a:gd name="connsiteY8" fmla="*/ 234318 h 234317"/>
                <a:gd name="connsiteX9" fmla="*/ 33711 w 118876"/>
                <a:gd name="connsiteY9" fmla="*/ 117159 h 234317"/>
                <a:gd name="connsiteX10" fmla="*/ 0 w 118876"/>
                <a:gd name="connsiteY10" fmla="*/ 117159 h 234317"/>
                <a:gd name="connsiteX11" fmla="*/ 0 w 118876"/>
                <a:gd name="connsiteY11" fmla="*/ 83769 h 234317"/>
                <a:gd name="connsiteX12" fmla="*/ 33711 w 118876"/>
                <a:gd name="connsiteY12" fmla="*/ 83769 h 234317"/>
                <a:gd name="connsiteX13" fmla="*/ 33711 w 118876"/>
                <a:gd name="connsiteY13" fmla="*/ 45106 h 234317"/>
                <a:gd name="connsiteX14" fmla="*/ 85165 w 118876"/>
                <a:gd name="connsiteY14" fmla="*/ 0 h 234317"/>
                <a:gd name="connsiteX15" fmla="*/ 118285 w 118876"/>
                <a:gd name="connsiteY15" fmla="*/ 0 h 234317"/>
                <a:gd name="connsiteX16" fmla="*/ 118285 w 118876"/>
                <a:gd name="connsiteY16" fmla="*/ 50378 h 23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8876" h="234317">
                  <a:moveTo>
                    <a:pt x="118877" y="50378"/>
                  </a:moveTo>
                  <a:lnTo>
                    <a:pt x="95811" y="50378"/>
                  </a:lnTo>
                  <a:cubicBezTo>
                    <a:pt x="86940" y="50378"/>
                    <a:pt x="84574" y="53893"/>
                    <a:pt x="84574" y="63266"/>
                  </a:cubicBezTo>
                  <a:lnTo>
                    <a:pt x="84574" y="83769"/>
                  </a:lnTo>
                  <a:lnTo>
                    <a:pt x="118285" y="83769"/>
                  </a:lnTo>
                  <a:lnTo>
                    <a:pt x="114737" y="117159"/>
                  </a:lnTo>
                  <a:lnTo>
                    <a:pt x="84574" y="117159"/>
                  </a:lnTo>
                  <a:lnTo>
                    <a:pt x="84574" y="234318"/>
                  </a:lnTo>
                  <a:lnTo>
                    <a:pt x="33711" y="234318"/>
                  </a:lnTo>
                  <a:lnTo>
                    <a:pt x="33711" y="117159"/>
                  </a:lnTo>
                  <a:lnTo>
                    <a:pt x="0" y="117159"/>
                  </a:lnTo>
                  <a:lnTo>
                    <a:pt x="0" y="83769"/>
                  </a:lnTo>
                  <a:lnTo>
                    <a:pt x="33711" y="83769"/>
                  </a:lnTo>
                  <a:lnTo>
                    <a:pt x="33711" y="45106"/>
                  </a:lnTo>
                  <a:cubicBezTo>
                    <a:pt x="33711" y="15231"/>
                    <a:pt x="49680" y="0"/>
                    <a:pt x="85165" y="0"/>
                  </a:cubicBezTo>
                  <a:lnTo>
                    <a:pt x="118285" y="0"/>
                  </a:lnTo>
                  <a:lnTo>
                    <a:pt x="118285" y="50378"/>
                  </a:lnTo>
                  <a:close/>
                </a:path>
              </a:pathLst>
            </a:custGeom>
            <a:solidFill>
              <a:srgbClr val="FFFFFF"/>
            </a:solidFill>
            <a:ln w="58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E">
                <a:latin typeface="Franklin Gothic Book" panose="020B0503020102020204" pitchFamily="34" charset="0"/>
              </a:endParaRPr>
            </a:p>
          </p:txBody>
        </p:sp>
      </p:grpSp>
      <p:grpSp>
        <p:nvGrpSpPr>
          <p:cNvPr id="23" name="Graphique 20">
            <a:extLst>
              <a:ext uri="{FF2B5EF4-FFF2-40B4-BE49-F238E27FC236}">
                <a16:creationId xmlns:a16="http://schemas.microsoft.com/office/drawing/2014/main" id="{7E44ED11-F904-3756-C7BA-7DB3C7D73850}"/>
              </a:ext>
            </a:extLst>
          </p:cNvPr>
          <p:cNvGrpSpPr/>
          <p:nvPr userDrawn="1"/>
        </p:nvGrpSpPr>
        <p:grpSpPr>
          <a:xfrm>
            <a:off x="2225683" y="4660401"/>
            <a:ext cx="341772" cy="369050"/>
            <a:chOff x="485879" y="5947485"/>
            <a:chExt cx="341772" cy="369050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B6832C96-B462-49DD-1299-C2265745424F}"/>
                </a:ext>
              </a:extLst>
            </p:cNvPr>
            <p:cNvSpPr/>
            <p:nvPr/>
          </p:nvSpPr>
          <p:spPr>
            <a:xfrm>
              <a:off x="485879" y="5947485"/>
              <a:ext cx="341772" cy="369050"/>
            </a:xfrm>
            <a:custGeom>
              <a:avLst/>
              <a:gdLst>
                <a:gd name="connsiteX0" fmla="*/ 341772 w 341772"/>
                <a:gd name="connsiteY0" fmla="*/ 184525 h 369050"/>
                <a:gd name="connsiteX1" fmla="*/ 170886 w 341772"/>
                <a:gd name="connsiteY1" fmla="*/ 369050 h 369050"/>
                <a:gd name="connsiteX2" fmla="*/ 0 w 341772"/>
                <a:gd name="connsiteY2" fmla="*/ 184525 h 369050"/>
                <a:gd name="connsiteX3" fmla="*/ 170886 w 341772"/>
                <a:gd name="connsiteY3" fmla="*/ 0 h 369050"/>
                <a:gd name="connsiteX4" fmla="*/ 341772 w 341772"/>
                <a:gd name="connsiteY4" fmla="*/ 184525 h 36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1772" h="369050">
                  <a:moveTo>
                    <a:pt x="341772" y="184525"/>
                  </a:moveTo>
                  <a:cubicBezTo>
                    <a:pt x="341772" y="286436"/>
                    <a:pt x="265264" y="369050"/>
                    <a:pt x="170886" y="369050"/>
                  </a:cubicBezTo>
                  <a:cubicBezTo>
                    <a:pt x="76508" y="369050"/>
                    <a:pt x="0" y="286436"/>
                    <a:pt x="0" y="184525"/>
                  </a:cubicBezTo>
                  <a:cubicBezTo>
                    <a:pt x="0" y="82615"/>
                    <a:pt x="76508" y="0"/>
                    <a:pt x="170886" y="0"/>
                  </a:cubicBezTo>
                  <a:cubicBezTo>
                    <a:pt x="265264" y="0"/>
                    <a:pt x="341772" y="82615"/>
                    <a:pt x="341772" y="184525"/>
                  </a:cubicBezTo>
                  <a:close/>
                </a:path>
              </a:pathLst>
            </a:custGeom>
            <a:solidFill>
              <a:srgbClr val="56C4C9"/>
            </a:solidFill>
            <a:ln w="5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E" dirty="0">
                <a:latin typeface="Franklin Gothic Book" panose="020B0503020102020204" pitchFamily="34" charset="0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1A11586-0944-61E4-224A-51ED0F27F8F2}"/>
                </a:ext>
              </a:extLst>
            </p:cNvPr>
            <p:cNvSpPr/>
            <p:nvPr/>
          </p:nvSpPr>
          <p:spPr>
            <a:xfrm>
              <a:off x="563570" y="6047316"/>
              <a:ext cx="199095" cy="175152"/>
            </a:xfrm>
            <a:custGeom>
              <a:avLst/>
              <a:gdLst>
                <a:gd name="connsiteX0" fmla="*/ 61848 w 199095"/>
                <a:gd name="connsiteY0" fmla="*/ 174584 h 175152"/>
                <a:gd name="connsiteX1" fmla="*/ 177942 w 199095"/>
                <a:gd name="connsiteY1" fmla="*/ 49224 h 175152"/>
                <a:gd name="connsiteX2" fmla="*/ 177942 w 199095"/>
                <a:gd name="connsiteY2" fmla="*/ 43366 h 175152"/>
                <a:gd name="connsiteX3" fmla="*/ 198557 w 199095"/>
                <a:gd name="connsiteY3" fmla="*/ 20520 h 175152"/>
                <a:gd name="connsiteX4" fmla="*/ 175230 w 199095"/>
                <a:gd name="connsiteY4" fmla="*/ 27549 h 175152"/>
                <a:gd name="connsiteX5" fmla="*/ 193132 w 199095"/>
                <a:gd name="connsiteY5" fmla="*/ 2946 h 175152"/>
                <a:gd name="connsiteX6" fmla="*/ 167092 w 199095"/>
                <a:gd name="connsiteY6" fmla="*/ 13490 h 175152"/>
                <a:gd name="connsiteX7" fmla="*/ 137255 w 199095"/>
                <a:gd name="connsiteY7" fmla="*/ -569 h 175152"/>
                <a:gd name="connsiteX8" fmla="*/ 96568 w 199095"/>
                <a:gd name="connsiteY8" fmla="*/ 43366 h 175152"/>
                <a:gd name="connsiteX9" fmla="*/ 97652 w 199095"/>
                <a:gd name="connsiteY9" fmla="*/ 53324 h 175152"/>
                <a:gd name="connsiteX10" fmla="*/ 13566 w 199095"/>
                <a:gd name="connsiteY10" fmla="*/ 7046 h 175152"/>
                <a:gd name="connsiteX11" fmla="*/ 8141 w 199095"/>
                <a:gd name="connsiteY11" fmla="*/ 29307 h 175152"/>
                <a:gd name="connsiteX12" fmla="*/ 26586 w 199095"/>
                <a:gd name="connsiteY12" fmla="*/ 66212 h 175152"/>
                <a:gd name="connsiteX13" fmla="*/ 8141 w 199095"/>
                <a:gd name="connsiteY13" fmla="*/ 60940 h 175152"/>
                <a:gd name="connsiteX14" fmla="*/ 8141 w 199095"/>
                <a:gd name="connsiteY14" fmla="*/ 61526 h 175152"/>
                <a:gd name="connsiteX15" fmla="*/ 40690 w 199095"/>
                <a:gd name="connsiteY15" fmla="*/ 104874 h 175152"/>
                <a:gd name="connsiteX16" fmla="*/ 29840 w 199095"/>
                <a:gd name="connsiteY16" fmla="*/ 106631 h 175152"/>
                <a:gd name="connsiteX17" fmla="*/ 22246 w 199095"/>
                <a:gd name="connsiteY17" fmla="*/ 106046 h 175152"/>
                <a:gd name="connsiteX18" fmla="*/ 60220 w 199095"/>
                <a:gd name="connsiteY18" fmla="*/ 136507 h 175152"/>
                <a:gd name="connsiteX19" fmla="*/ 9226 w 199095"/>
                <a:gd name="connsiteY19" fmla="*/ 155253 h 175152"/>
                <a:gd name="connsiteX20" fmla="*/ -539 w 199095"/>
                <a:gd name="connsiteY20" fmla="*/ 154667 h 175152"/>
                <a:gd name="connsiteX21" fmla="*/ 61848 w 199095"/>
                <a:gd name="connsiteY21" fmla="*/ 174584 h 175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99095" h="175152">
                  <a:moveTo>
                    <a:pt x="61848" y="174584"/>
                  </a:moveTo>
                  <a:cubicBezTo>
                    <a:pt x="136712" y="174584"/>
                    <a:pt x="177942" y="107217"/>
                    <a:pt x="177942" y="49224"/>
                  </a:cubicBezTo>
                  <a:cubicBezTo>
                    <a:pt x="177942" y="47466"/>
                    <a:pt x="177942" y="45123"/>
                    <a:pt x="177942" y="43366"/>
                  </a:cubicBezTo>
                  <a:cubicBezTo>
                    <a:pt x="186079" y="36922"/>
                    <a:pt x="192589" y="29307"/>
                    <a:pt x="198557" y="20520"/>
                  </a:cubicBezTo>
                  <a:cubicBezTo>
                    <a:pt x="191504" y="24035"/>
                    <a:pt x="183367" y="26378"/>
                    <a:pt x="175230" y="27549"/>
                  </a:cubicBezTo>
                  <a:cubicBezTo>
                    <a:pt x="183909" y="22277"/>
                    <a:pt x="189877" y="13490"/>
                    <a:pt x="193132" y="2946"/>
                  </a:cubicBezTo>
                  <a:cubicBezTo>
                    <a:pt x="184994" y="8218"/>
                    <a:pt x="176314" y="11733"/>
                    <a:pt x="167092" y="13490"/>
                  </a:cubicBezTo>
                  <a:cubicBezTo>
                    <a:pt x="159497" y="4703"/>
                    <a:pt x="149189" y="-569"/>
                    <a:pt x="137255" y="-569"/>
                  </a:cubicBezTo>
                  <a:cubicBezTo>
                    <a:pt x="114470" y="-569"/>
                    <a:pt x="96568" y="19348"/>
                    <a:pt x="96568" y="43366"/>
                  </a:cubicBezTo>
                  <a:cubicBezTo>
                    <a:pt x="96568" y="46881"/>
                    <a:pt x="97110" y="50395"/>
                    <a:pt x="97652" y="53324"/>
                  </a:cubicBezTo>
                  <a:cubicBezTo>
                    <a:pt x="63475" y="51567"/>
                    <a:pt x="33638" y="33993"/>
                    <a:pt x="13566" y="7046"/>
                  </a:cubicBezTo>
                  <a:cubicBezTo>
                    <a:pt x="10311" y="13490"/>
                    <a:pt x="8141" y="21106"/>
                    <a:pt x="8141" y="29307"/>
                  </a:cubicBezTo>
                  <a:cubicBezTo>
                    <a:pt x="8141" y="44537"/>
                    <a:pt x="15193" y="58011"/>
                    <a:pt x="26586" y="66212"/>
                  </a:cubicBezTo>
                  <a:cubicBezTo>
                    <a:pt x="20076" y="66212"/>
                    <a:pt x="13566" y="63869"/>
                    <a:pt x="8141" y="60940"/>
                  </a:cubicBezTo>
                  <a:cubicBezTo>
                    <a:pt x="8141" y="60940"/>
                    <a:pt x="8141" y="61526"/>
                    <a:pt x="8141" y="61526"/>
                  </a:cubicBezTo>
                  <a:cubicBezTo>
                    <a:pt x="8141" y="82614"/>
                    <a:pt x="22246" y="100773"/>
                    <a:pt x="40690" y="104874"/>
                  </a:cubicBezTo>
                  <a:cubicBezTo>
                    <a:pt x="37436" y="106046"/>
                    <a:pt x="33638" y="106631"/>
                    <a:pt x="29840" y="106631"/>
                  </a:cubicBezTo>
                  <a:cubicBezTo>
                    <a:pt x="27128" y="106631"/>
                    <a:pt x="24415" y="106631"/>
                    <a:pt x="22246" y="106046"/>
                  </a:cubicBezTo>
                  <a:cubicBezTo>
                    <a:pt x="27671" y="123620"/>
                    <a:pt x="42318" y="136507"/>
                    <a:pt x="60220" y="136507"/>
                  </a:cubicBezTo>
                  <a:cubicBezTo>
                    <a:pt x="46115" y="148223"/>
                    <a:pt x="28756" y="155253"/>
                    <a:pt x="9226" y="155253"/>
                  </a:cubicBezTo>
                  <a:cubicBezTo>
                    <a:pt x="5971" y="155253"/>
                    <a:pt x="2716" y="155253"/>
                    <a:pt x="-539" y="154667"/>
                  </a:cubicBezTo>
                  <a:cubicBezTo>
                    <a:pt x="17363" y="167554"/>
                    <a:pt x="39063" y="174584"/>
                    <a:pt x="61848" y="174584"/>
                  </a:cubicBezTo>
                </a:path>
              </a:pathLst>
            </a:custGeom>
            <a:solidFill>
              <a:srgbClr val="FFFFFF"/>
            </a:solidFill>
            <a:ln w="5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E">
                <a:latin typeface="Franklin Gothic Book" panose="020B0503020102020204" pitchFamily="34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8A6F3B5-B57B-5FF0-6785-C59BB90CCBD3}"/>
              </a:ext>
            </a:extLst>
          </p:cNvPr>
          <p:cNvGrpSpPr/>
          <p:nvPr userDrawn="1"/>
        </p:nvGrpSpPr>
        <p:grpSpPr>
          <a:xfrm>
            <a:off x="7612862" y="4558132"/>
            <a:ext cx="471439" cy="471439"/>
            <a:chOff x="3035850" y="6442087"/>
            <a:chExt cx="471439" cy="471439"/>
          </a:xfrm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A6FFF94E-0290-AB06-9EAB-CE6CBA4C947E}"/>
                </a:ext>
              </a:extLst>
            </p:cNvPr>
            <p:cNvSpPr/>
            <p:nvPr/>
          </p:nvSpPr>
          <p:spPr>
            <a:xfrm>
              <a:off x="3077820" y="6506284"/>
              <a:ext cx="372598" cy="369050"/>
            </a:xfrm>
            <a:custGeom>
              <a:avLst/>
              <a:gdLst>
                <a:gd name="connsiteX0" fmla="*/ 372599 w 372598"/>
                <a:gd name="connsiteY0" fmla="*/ 184525 h 369050"/>
                <a:gd name="connsiteX1" fmla="*/ 186299 w 372598"/>
                <a:gd name="connsiteY1" fmla="*/ 369050 h 369050"/>
                <a:gd name="connsiteX2" fmla="*/ 0 w 372598"/>
                <a:gd name="connsiteY2" fmla="*/ 184525 h 369050"/>
                <a:gd name="connsiteX3" fmla="*/ 186299 w 372598"/>
                <a:gd name="connsiteY3" fmla="*/ 0 h 369050"/>
                <a:gd name="connsiteX4" fmla="*/ 372599 w 372598"/>
                <a:gd name="connsiteY4" fmla="*/ 184525 h 36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2598" h="369050">
                  <a:moveTo>
                    <a:pt x="372599" y="184525"/>
                  </a:moveTo>
                  <a:cubicBezTo>
                    <a:pt x="372599" y="286436"/>
                    <a:pt x="289190" y="369050"/>
                    <a:pt x="186299" y="369050"/>
                  </a:cubicBezTo>
                  <a:cubicBezTo>
                    <a:pt x="83409" y="369050"/>
                    <a:pt x="0" y="286436"/>
                    <a:pt x="0" y="184525"/>
                  </a:cubicBezTo>
                  <a:cubicBezTo>
                    <a:pt x="0" y="82615"/>
                    <a:pt x="83409" y="0"/>
                    <a:pt x="186299" y="0"/>
                  </a:cubicBezTo>
                  <a:cubicBezTo>
                    <a:pt x="289190" y="0"/>
                    <a:pt x="372599" y="82615"/>
                    <a:pt x="372599" y="184525"/>
                  </a:cubicBezTo>
                  <a:close/>
                </a:path>
              </a:pathLst>
            </a:custGeom>
            <a:solidFill>
              <a:srgbClr val="56C4C9"/>
            </a:solidFill>
            <a:ln w="58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BE" dirty="0">
                <a:latin typeface="Franklin Gothic Book" panose="020B0503020102020204" pitchFamily="34" charset="0"/>
              </a:endParaRP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157F754F-D3BA-4EA0-9AB0-15FD3D8C1B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035850" y="6442087"/>
              <a:ext cx="471439" cy="471439"/>
            </a:xfrm>
            <a:prstGeom prst="rect">
              <a:avLst/>
            </a:prstGeom>
          </p:spPr>
        </p:pic>
      </p:grpSp>
      <p:sp>
        <p:nvSpPr>
          <p:cNvPr id="33" name="Espace réservé du texte 2">
            <a:extLst>
              <a:ext uri="{FF2B5EF4-FFF2-40B4-BE49-F238E27FC236}">
                <a16:creationId xmlns:a16="http://schemas.microsoft.com/office/drawing/2014/main" id="{F6D6A075-3AFB-131F-D635-63215883EEDF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8044101" y="4688352"/>
            <a:ext cx="2874398" cy="34535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0" b="0" i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b="1" dirty="0"/>
              <a:t>STEAM Learning Ecologies</a:t>
            </a:r>
          </a:p>
        </p:txBody>
      </p:sp>
    </p:spTree>
    <p:extLst>
      <p:ext uri="{BB962C8B-B14F-4D97-AF65-F5344CB8AC3E}">
        <p14:creationId xmlns:p14="http://schemas.microsoft.com/office/powerpoint/2010/main" val="31413111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s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2">
            <a:extLst>
              <a:ext uri="{FF2B5EF4-FFF2-40B4-BE49-F238E27FC236}">
                <a16:creationId xmlns:a16="http://schemas.microsoft.com/office/drawing/2014/main" id="{BE3350A6-36CC-D277-42AE-18DBD7CFE09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0097" y="31141"/>
            <a:ext cx="6835736" cy="48357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 i="0">
                <a:solidFill>
                  <a:srgbClr val="56C4C9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 dirty="0"/>
              <a:t>Meeting Name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FDB1D59-1D7C-F11C-FB47-BDDE3FCB6AAA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490097" y="458976"/>
            <a:ext cx="6835736" cy="48357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>
                <a:solidFill>
                  <a:srgbClr val="56C4C9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 dirty="0"/>
              <a:t>Location, Date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1EE769A3-27DA-BA7B-8159-AC53AF9860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3138" y="2161198"/>
            <a:ext cx="6223349" cy="709591"/>
          </a:xfrm>
          <a:prstGeom prst="rect">
            <a:avLst/>
          </a:prstGeom>
        </p:spPr>
        <p:txBody>
          <a:bodyPr anchor="b"/>
          <a:lstStyle>
            <a:lvl1pPr>
              <a:defRPr sz="4500" b="0" i="0">
                <a:solidFill>
                  <a:srgbClr val="D8368E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GB" noProof="0" dirty="0"/>
              <a:t>Presentation</a:t>
            </a:r>
            <a:r>
              <a:rPr lang="en-GB" dirty="0"/>
              <a:t> </a:t>
            </a:r>
            <a:r>
              <a:rPr lang="en-GB" noProof="0" dirty="0"/>
              <a:t>Title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C885D151-FFFD-87D9-564A-E4DA318DA5C1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490098" y="2888204"/>
            <a:ext cx="6216390" cy="48357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 i="0">
                <a:solidFill>
                  <a:srgbClr val="485AA7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 dirty="0"/>
              <a:t>Speaker, organisation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575050F-0580-F43A-67CC-C03B8F2520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79187" y="6347184"/>
            <a:ext cx="591363" cy="237765"/>
          </a:xfrm>
          <a:prstGeom prst="rect">
            <a:avLst/>
          </a:prstGeom>
        </p:spPr>
      </p:pic>
      <p:sp>
        <p:nvSpPr>
          <p:cNvPr id="15" name="Marcador de número de diapositiva 5">
            <a:extLst>
              <a:ext uri="{FF2B5EF4-FFF2-40B4-BE49-F238E27FC236}">
                <a16:creationId xmlns:a16="http://schemas.microsoft.com/office/drawing/2014/main" id="{D41FC098-7CD6-970A-D922-61901C3E3D44}"/>
              </a:ext>
            </a:extLst>
          </p:cNvPr>
          <p:cNvSpPr txBox="1">
            <a:spLocks/>
          </p:cNvSpPr>
          <p:nvPr userDrawn="1"/>
        </p:nvSpPr>
        <p:spPr>
          <a:xfrm>
            <a:off x="9813150" y="6310312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b="0" i="0" kern="1200">
                <a:solidFill>
                  <a:srgbClr val="FF325A"/>
                </a:solidFill>
                <a:latin typeface="Ubuntu Medium" panose="020B050403060203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F28E980-30CD-CA40-BF10-BB8EFE1924D4}" type="slidenum">
              <a:rPr lang="es-ES" sz="1400" b="1" i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pPr/>
              <a:t>‹N›</a:t>
            </a:fld>
            <a:endParaRPr lang="es-ES" sz="1400" b="1" i="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28" name="Picture 27" descr="Logo&#10;&#10;Description automatically generated">
            <a:extLst>
              <a:ext uri="{FF2B5EF4-FFF2-40B4-BE49-F238E27FC236}">
                <a16:creationId xmlns:a16="http://schemas.microsoft.com/office/drawing/2014/main" id="{A870070E-35F7-907A-D54E-421F5A543EB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6706487" y="783094"/>
            <a:ext cx="5474169" cy="4651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8929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5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0067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5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D3C60D-A37F-5D41-AD6E-A9460E371B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871" y="655932"/>
            <a:ext cx="9330311" cy="690562"/>
          </a:xfrm>
          <a:prstGeom prst="rect">
            <a:avLst/>
          </a:prstGeom>
        </p:spPr>
        <p:txBody>
          <a:bodyPr anchor="b"/>
          <a:lstStyle>
            <a:lvl1pPr>
              <a:defRPr sz="4500" b="0" i="0">
                <a:solidFill>
                  <a:srgbClr val="D8368E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GB" noProof="0" dirty="0"/>
              <a:t>Main Title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BB554D0-6F16-2540-93AE-CFDEFB12828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79462" y="2321821"/>
            <a:ext cx="9344478" cy="353496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 dirty="0"/>
              <a:t>Body Text</a:t>
            </a:r>
          </a:p>
        </p:txBody>
      </p:sp>
      <p:sp>
        <p:nvSpPr>
          <p:cNvPr id="5" name="Espace réservé du texte 6">
            <a:extLst>
              <a:ext uri="{FF2B5EF4-FFF2-40B4-BE49-F238E27FC236}">
                <a16:creationId xmlns:a16="http://schemas.microsoft.com/office/drawing/2014/main" id="{548433C8-B9B2-BC40-BA14-27047764DBC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3112" y="1708217"/>
            <a:ext cx="9329057" cy="4891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2800" b="0" i="0" kern="1200" dirty="0">
                <a:solidFill>
                  <a:srgbClr val="485AA7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GB" noProof="0" dirty="0"/>
              <a:t>Heading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F77A8CF-7D36-74BC-7FE7-E85CE93E83EA}"/>
              </a:ext>
            </a:extLst>
          </p:cNvPr>
          <p:cNvGrpSpPr/>
          <p:nvPr userDrawn="1"/>
        </p:nvGrpSpPr>
        <p:grpSpPr>
          <a:xfrm>
            <a:off x="461871" y="1302566"/>
            <a:ext cx="3141896" cy="234737"/>
            <a:chOff x="1529778" y="1902472"/>
            <a:chExt cx="1599117" cy="23473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17F9382-0573-6DAD-0736-037428B497B2}"/>
                </a:ext>
              </a:extLst>
            </p:cNvPr>
            <p:cNvSpPr/>
            <p:nvPr userDrawn="1"/>
          </p:nvSpPr>
          <p:spPr>
            <a:xfrm>
              <a:off x="1529778" y="1902472"/>
              <a:ext cx="1551447" cy="117009"/>
            </a:xfrm>
            <a:prstGeom prst="rect">
              <a:avLst/>
            </a:prstGeom>
            <a:solidFill>
              <a:srgbClr val="56C4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17F4FB1-8EAF-B20C-527C-C282C2D95DF9}"/>
                </a:ext>
              </a:extLst>
            </p:cNvPr>
            <p:cNvSpPr/>
            <p:nvPr userDrawn="1"/>
          </p:nvSpPr>
          <p:spPr>
            <a:xfrm>
              <a:off x="1682178" y="2020200"/>
              <a:ext cx="1446717" cy="117009"/>
            </a:xfrm>
            <a:prstGeom prst="rect">
              <a:avLst/>
            </a:prstGeom>
            <a:solidFill>
              <a:srgbClr val="E6BC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97F806FE-BF05-D65A-50C8-0EAEAC9A8FAA}"/>
              </a:ext>
            </a:extLst>
          </p:cNvPr>
          <p:cNvSpPr/>
          <p:nvPr userDrawn="1"/>
        </p:nvSpPr>
        <p:spPr>
          <a:xfrm rot="16200000">
            <a:off x="216933" y="1894300"/>
            <a:ext cx="372867" cy="117009"/>
          </a:xfrm>
          <a:prstGeom prst="rect">
            <a:avLst/>
          </a:prstGeom>
          <a:solidFill>
            <a:srgbClr val="48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5401307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5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od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FE86791B-461E-CA29-CA3C-B80413697C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871" y="655932"/>
            <a:ext cx="9330311" cy="690562"/>
          </a:xfrm>
          <a:prstGeom prst="rect">
            <a:avLst/>
          </a:prstGeom>
        </p:spPr>
        <p:txBody>
          <a:bodyPr anchor="b"/>
          <a:lstStyle>
            <a:lvl1pPr>
              <a:defRPr sz="4500" b="0" i="0">
                <a:solidFill>
                  <a:srgbClr val="D8368E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GB" noProof="0" dirty="0"/>
              <a:t>Main Title</a:t>
            </a:r>
          </a:p>
        </p:txBody>
      </p:sp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id="{B3219904-FF3D-F4D9-E59F-331563C389D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79462" y="1993128"/>
            <a:ext cx="11377576" cy="386365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 dirty="0"/>
              <a:t>Body Text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EF8743-57F3-5824-5150-4CE893B272F9}"/>
              </a:ext>
            </a:extLst>
          </p:cNvPr>
          <p:cNvGrpSpPr/>
          <p:nvPr userDrawn="1"/>
        </p:nvGrpSpPr>
        <p:grpSpPr>
          <a:xfrm>
            <a:off x="461871" y="1302566"/>
            <a:ext cx="3141896" cy="234737"/>
            <a:chOff x="1529778" y="1902472"/>
            <a:chExt cx="1599117" cy="23473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53A3E6B-9B1F-B368-F119-2C32D34F9893}"/>
                </a:ext>
              </a:extLst>
            </p:cNvPr>
            <p:cNvSpPr/>
            <p:nvPr userDrawn="1"/>
          </p:nvSpPr>
          <p:spPr>
            <a:xfrm>
              <a:off x="1529778" y="1902472"/>
              <a:ext cx="1551447" cy="117009"/>
            </a:xfrm>
            <a:prstGeom prst="rect">
              <a:avLst/>
            </a:prstGeom>
            <a:solidFill>
              <a:srgbClr val="56C4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329C4F3-801D-D279-902E-FA075B2B01DA}"/>
                </a:ext>
              </a:extLst>
            </p:cNvPr>
            <p:cNvSpPr/>
            <p:nvPr userDrawn="1"/>
          </p:nvSpPr>
          <p:spPr>
            <a:xfrm>
              <a:off x="1682178" y="2020200"/>
              <a:ext cx="1446717" cy="117009"/>
            </a:xfrm>
            <a:prstGeom prst="rect">
              <a:avLst/>
            </a:prstGeom>
            <a:solidFill>
              <a:srgbClr val="E6BC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</p:grpSp>
    </p:spTree>
    <p:extLst>
      <p:ext uri="{BB962C8B-B14F-4D97-AF65-F5344CB8AC3E}">
        <p14:creationId xmlns:p14="http://schemas.microsoft.com/office/powerpoint/2010/main" val="2141339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5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emplate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BB554D0-6F16-2540-93AE-CFDEFB12828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79461" y="2321821"/>
            <a:ext cx="4856467" cy="353496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 dirty="0"/>
              <a:t>Body Text</a:t>
            </a:r>
          </a:p>
        </p:txBody>
      </p:sp>
      <p:sp>
        <p:nvSpPr>
          <p:cNvPr id="7" name="Espace réservé du texte 2">
            <a:extLst>
              <a:ext uri="{FF2B5EF4-FFF2-40B4-BE49-F238E27FC236}">
                <a16:creationId xmlns:a16="http://schemas.microsoft.com/office/drawing/2014/main" id="{7FEDBC85-2592-104B-A13A-991CC65952EA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6988744" y="2321821"/>
            <a:ext cx="4856467" cy="353496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 dirty="0"/>
              <a:t>Body Text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1FFC88DE-ABE3-AFF8-C37E-FAD9AD06EC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871" y="655932"/>
            <a:ext cx="9330311" cy="690562"/>
          </a:xfrm>
          <a:prstGeom prst="rect">
            <a:avLst/>
          </a:prstGeom>
        </p:spPr>
        <p:txBody>
          <a:bodyPr anchor="b"/>
          <a:lstStyle>
            <a:lvl1pPr>
              <a:defRPr sz="4500" b="0" i="0">
                <a:solidFill>
                  <a:srgbClr val="D8368E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GB" noProof="0" dirty="0"/>
              <a:t>Main Title</a:t>
            </a:r>
          </a:p>
        </p:txBody>
      </p:sp>
      <p:sp>
        <p:nvSpPr>
          <p:cNvPr id="6" name="Espace réservé du texte 6">
            <a:extLst>
              <a:ext uri="{FF2B5EF4-FFF2-40B4-BE49-F238E27FC236}">
                <a16:creationId xmlns:a16="http://schemas.microsoft.com/office/drawing/2014/main" id="{86B9CE9C-4860-289A-22D6-9EE35526FA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3112" y="1708217"/>
            <a:ext cx="9329057" cy="4891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2800" b="0" i="0" kern="1200" dirty="0">
                <a:solidFill>
                  <a:srgbClr val="485AA7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GB" noProof="0" dirty="0"/>
              <a:t>Heading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B683E52-44A4-8E45-9644-E7C44430FF11}"/>
              </a:ext>
            </a:extLst>
          </p:cNvPr>
          <p:cNvGrpSpPr/>
          <p:nvPr userDrawn="1"/>
        </p:nvGrpSpPr>
        <p:grpSpPr>
          <a:xfrm>
            <a:off x="461871" y="1302566"/>
            <a:ext cx="3141896" cy="234737"/>
            <a:chOff x="1529778" y="1902472"/>
            <a:chExt cx="1599117" cy="23473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B6C9A61-94D3-7E65-3729-E3C8666C29AA}"/>
                </a:ext>
              </a:extLst>
            </p:cNvPr>
            <p:cNvSpPr/>
            <p:nvPr userDrawn="1"/>
          </p:nvSpPr>
          <p:spPr>
            <a:xfrm>
              <a:off x="1529778" y="1902472"/>
              <a:ext cx="1551447" cy="117009"/>
            </a:xfrm>
            <a:prstGeom prst="rect">
              <a:avLst/>
            </a:prstGeom>
            <a:solidFill>
              <a:srgbClr val="56C4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012B41E-C952-EAA0-56E0-C5915D49D821}"/>
                </a:ext>
              </a:extLst>
            </p:cNvPr>
            <p:cNvSpPr/>
            <p:nvPr userDrawn="1"/>
          </p:nvSpPr>
          <p:spPr>
            <a:xfrm>
              <a:off x="1682178" y="2020200"/>
              <a:ext cx="1446717" cy="117009"/>
            </a:xfrm>
            <a:prstGeom prst="rect">
              <a:avLst/>
            </a:prstGeom>
            <a:solidFill>
              <a:srgbClr val="E6BC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8DB776B7-2CCD-9ABC-31B0-C94E69386FA0}"/>
              </a:ext>
            </a:extLst>
          </p:cNvPr>
          <p:cNvSpPr/>
          <p:nvPr userDrawn="1"/>
        </p:nvSpPr>
        <p:spPr>
          <a:xfrm rot="16200000">
            <a:off x="216933" y="1894300"/>
            <a:ext cx="372867" cy="117009"/>
          </a:xfrm>
          <a:prstGeom prst="rect">
            <a:avLst/>
          </a:prstGeom>
          <a:solidFill>
            <a:srgbClr val="48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711889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5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2">
            <a:extLst>
              <a:ext uri="{FF2B5EF4-FFF2-40B4-BE49-F238E27FC236}">
                <a16:creationId xmlns:a16="http://schemas.microsoft.com/office/drawing/2014/main" id="{5866DE60-D4AF-EC4E-99E1-4128E841A55B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479462" y="2321821"/>
            <a:ext cx="9344478" cy="3477092"/>
          </a:xfrm>
          <a:prstGeom prst="rect">
            <a:avLst/>
          </a:prstGeom>
        </p:spPr>
        <p:txBody>
          <a:bodyPr/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8368E"/>
              </a:buClr>
              <a:buSzTx/>
              <a:buFont typeface="Franklin Gothic Book" panose="020B0503020102020204" pitchFamily="34" charset="0"/>
              <a:buChar char="▬"/>
              <a:tabLst/>
              <a:defRPr sz="180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noProof="0" dirty="0"/>
              <a:t>Bullets example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noProof="0" dirty="0"/>
              <a:t>Bullets example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noProof="0" dirty="0"/>
              <a:t>Bullets example text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2F6D3663-AB8F-DFEF-B308-AB587006D1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871" y="655932"/>
            <a:ext cx="9330311" cy="690562"/>
          </a:xfrm>
          <a:prstGeom prst="rect">
            <a:avLst/>
          </a:prstGeom>
        </p:spPr>
        <p:txBody>
          <a:bodyPr anchor="b"/>
          <a:lstStyle>
            <a:lvl1pPr>
              <a:defRPr sz="4500" b="0" i="0">
                <a:solidFill>
                  <a:srgbClr val="D8368E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GB" noProof="0" dirty="0"/>
              <a:t>Main Title</a:t>
            </a:r>
          </a:p>
        </p:txBody>
      </p:sp>
      <p:sp>
        <p:nvSpPr>
          <p:cNvPr id="4" name="Espace réservé du texte 6">
            <a:extLst>
              <a:ext uri="{FF2B5EF4-FFF2-40B4-BE49-F238E27FC236}">
                <a16:creationId xmlns:a16="http://schemas.microsoft.com/office/drawing/2014/main" id="{1AB4467C-07F4-1C75-5AB9-392C1E5394C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3112" y="1708217"/>
            <a:ext cx="9329057" cy="4891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2800" b="0" i="0" kern="1200" dirty="0">
                <a:solidFill>
                  <a:srgbClr val="485AA7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GB" noProof="0" dirty="0"/>
              <a:t>Heading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E42241C-77CA-0083-1C29-A70ACF354635}"/>
              </a:ext>
            </a:extLst>
          </p:cNvPr>
          <p:cNvGrpSpPr/>
          <p:nvPr userDrawn="1"/>
        </p:nvGrpSpPr>
        <p:grpSpPr>
          <a:xfrm>
            <a:off x="461871" y="1302566"/>
            <a:ext cx="3141896" cy="234737"/>
            <a:chOff x="1529778" y="1902472"/>
            <a:chExt cx="1599117" cy="23473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824DA2D-F8CE-3599-3362-62A5DE7B9DA1}"/>
                </a:ext>
              </a:extLst>
            </p:cNvPr>
            <p:cNvSpPr/>
            <p:nvPr userDrawn="1"/>
          </p:nvSpPr>
          <p:spPr>
            <a:xfrm>
              <a:off x="1529778" y="1902472"/>
              <a:ext cx="1551447" cy="117009"/>
            </a:xfrm>
            <a:prstGeom prst="rect">
              <a:avLst/>
            </a:prstGeom>
            <a:solidFill>
              <a:srgbClr val="56C4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DD8C6AA-3288-DB69-015E-23B858CE5986}"/>
                </a:ext>
              </a:extLst>
            </p:cNvPr>
            <p:cNvSpPr/>
            <p:nvPr userDrawn="1"/>
          </p:nvSpPr>
          <p:spPr>
            <a:xfrm>
              <a:off x="1682178" y="2020200"/>
              <a:ext cx="1446717" cy="117009"/>
            </a:xfrm>
            <a:prstGeom prst="rect">
              <a:avLst/>
            </a:prstGeom>
            <a:solidFill>
              <a:srgbClr val="E6BC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35F8C7D9-CB2A-41A8-84A5-217E28D0D215}"/>
              </a:ext>
            </a:extLst>
          </p:cNvPr>
          <p:cNvSpPr/>
          <p:nvPr userDrawn="1"/>
        </p:nvSpPr>
        <p:spPr>
          <a:xfrm rot="16200000">
            <a:off x="216933" y="1894300"/>
            <a:ext cx="372867" cy="117009"/>
          </a:xfrm>
          <a:prstGeom prst="rect">
            <a:avLst/>
          </a:prstGeom>
          <a:solidFill>
            <a:srgbClr val="48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2264274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5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23.xml"/><Relationship Id="rId10" Type="http://schemas.openxmlformats.org/officeDocument/2006/relationships/image" Target="../media/image2.jpg"/><Relationship Id="rId4" Type="http://schemas.openxmlformats.org/officeDocument/2006/relationships/slideLayout" Target="../slideLayouts/slideLayout22.xml"/><Relationship Id="rId9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.jpg"/><Relationship Id="rId5" Type="http://schemas.openxmlformats.org/officeDocument/2006/relationships/image" Target="../media/image4.pn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6731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649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7B91E509-72A3-B94F-A941-5EFA2FA8A6AB}"/>
              </a:ext>
            </a:extLst>
          </p:cNvPr>
          <p:cNvSpPr txBox="1"/>
          <p:nvPr userDrawn="1"/>
        </p:nvSpPr>
        <p:spPr>
          <a:xfrm>
            <a:off x="1979839" y="6046703"/>
            <a:ext cx="77951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noProof="0" dirty="0">
                <a:solidFill>
                  <a:srgbClr val="485AA7"/>
                </a:solidFill>
                <a:latin typeface="Franklin Gothic Book" panose="020B0503020102020204" pitchFamily="34" charset="0"/>
              </a:rPr>
              <a:t>This project is </a:t>
            </a:r>
            <a:r>
              <a:rPr lang="en-US" sz="1000" noProof="0" dirty="0">
                <a:solidFill>
                  <a:srgbClr val="485AA7"/>
                </a:solidFill>
                <a:effectLst/>
                <a:latin typeface="Franklin Gothic Book" panose="020B0503020102020204" pitchFamily="34" charset="0"/>
              </a:rPr>
              <a:t>f</a:t>
            </a:r>
            <a:r>
              <a:rPr lang="en-US" sz="1000" dirty="0" err="1">
                <a:solidFill>
                  <a:srgbClr val="485AA7"/>
                </a:solidFill>
                <a:effectLst/>
                <a:latin typeface="Franklin Gothic Book" panose="020B0503020102020204" pitchFamily="34" charset="0"/>
                <a:ea typeface="Times New Roman" panose="02020603050405020304" pitchFamily="18" charset="0"/>
              </a:rPr>
              <a:t>unded</a:t>
            </a:r>
            <a:r>
              <a:rPr lang="en-US" sz="1000" dirty="0">
                <a:solidFill>
                  <a:srgbClr val="485AA7"/>
                </a:solidFill>
                <a:effectLst/>
                <a:latin typeface="Franklin Gothic Book" panose="020B0503020102020204" pitchFamily="34" charset="0"/>
                <a:ea typeface="Times New Roman" panose="02020603050405020304" pitchFamily="18" charset="0"/>
              </a:rPr>
              <a:t> by the European Union’s Horizon </a:t>
            </a:r>
            <a:r>
              <a:rPr lang="en-US" sz="1000" dirty="0" err="1">
                <a:solidFill>
                  <a:srgbClr val="485AA7"/>
                </a:solidFill>
                <a:effectLst/>
                <a:latin typeface="Franklin Gothic Book" panose="020B0503020102020204" pitchFamily="34" charset="0"/>
                <a:ea typeface="Times New Roman" panose="02020603050405020304" pitchFamily="18" charset="0"/>
              </a:rPr>
              <a:t>programme</a:t>
            </a:r>
            <a:r>
              <a:rPr lang="en-US" sz="1000" dirty="0">
                <a:solidFill>
                  <a:srgbClr val="485AA7"/>
                </a:solidFill>
                <a:effectLst/>
                <a:latin typeface="Franklin Gothic Book" panose="020B0503020102020204" pitchFamily="34" charset="0"/>
                <a:ea typeface="Times New Roman" panose="02020603050405020304" pitchFamily="18" charset="0"/>
              </a:rPr>
              <a:t> under grant agreement No 101094648. </a:t>
            </a:r>
          </a:p>
          <a:p>
            <a:r>
              <a:rPr lang="en-US" sz="1000" dirty="0">
                <a:solidFill>
                  <a:srgbClr val="485AA7"/>
                </a:solidFill>
                <a:effectLst/>
                <a:latin typeface="Franklin Gothic Book" panose="020B0503020102020204" pitchFamily="34" charset="0"/>
                <a:ea typeface="Times New Roman" panose="02020603050405020304" pitchFamily="18" charset="0"/>
              </a:rPr>
              <a:t>Views and opinions expressed are however those of the author(s) only and do not necessarily reflect those of the European Union. </a:t>
            </a:r>
          </a:p>
          <a:p>
            <a:r>
              <a:rPr lang="en-US" sz="1000" dirty="0">
                <a:solidFill>
                  <a:srgbClr val="485AA7"/>
                </a:solidFill>
                <a:effectLst/>
                <a:latin typeface="Franklin Gothic Book" panose="020B0503020102020204" pitchFamily="34" charset="0"/>
                <a:ea typeface="Times New Roman" panose="02020603050405020304" pitchFamily="18" charset="0"/>
              </a:rPr>
              <a:t>Neither the European Union nor the granting authority can be held responsible for them.</a:t>
            </a:r>
            <a:endParaRPr lang="en-GB" sz="1000" noProof="0" dirty="0">
              <a:solidFill>
                <a:srgbClr val="485AA7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1026" name="Picture 4">
            <a:extLst>
              <a:ext uri="{FF2B5EF4-FFF2-40B4-BE49-F238E27FC236}">
                <a16:creationId xmlns:a16="http://schemas.microsoft.com/office/drawing/2014/main" id="{E77E117C-41B0-580F-FB3A-F3383F0D548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369" y="6022097"/>
            <a:ext cx="1425341" cy="578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090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2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Montserrat Light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7469" userDrawn="1">
          <p15:clr>
            <a:srgbClr val="F26B43"/>
          </p15:clr>
        </p15:guide>
        <p15:guide id="4" orient="horz" pos="210" userDrawn="1">
          <p15:clr>
            <a:srgbClr val="F26B43"/>
          </p15:clr>
        </p15:guide>
        <p15:guide id="5" orient="horz" pos="4110" userDrawn="1">
          <p15:clr>
            <a:srgbClr val="F26B43"/>
          </p15:clr>
        </p15:guide>
        <p15:guide id="6" orient="horz" pos="1026" userDrawn="1">
          <p15:clr>
            <a:srgbClr val="F26B43"/>
          </p15:clr>
        </p15:guide>
        <p15:guide id="7" pos="189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459F136-0714-F3A0-F239-BEE880734A51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1279187" y="6347184"/>
            <a:ext cx="591363" cy="237765"/>
          </a:xfrm>
          <a:prstGeom prst="rect">
            <a:avLst/>
          </a:prstGeom>
        </p:spPr>
      </p:pic>
      <p:sp>
        <p:nvSpPr>
          <p:cNvPr id="10" name="Marcador de número de diapositiva 5">
            <a:extLst>
              <a:ext uri="{FF2B5EF4-FFF2-40B4-BE49-F238E27FC236}">
                <a16:creationId xmlns:a16="http://schemas.microsoft.com/office/drawing/2014/main" id="{AEE85644-A662-3443-9EE3-47CB0A1A53BA}"/>
              </a:ext>
            </a:extLst>
          </p:cNvPr>
          <p:cNvSpPr txBox="1">
            <a:spLocks/>
          </p:cNvSpPr>
          <p:nvPr userDrawn="1"/>
        </p:nvSpPr>
        <p:spPr>
          <a:xfrm>
            <a:off x="9813150" y="6310312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b="0" i="0" kern="1200">
                <a:solidFill>
                  <a:srgbClr val="FF325A"/>
                </a:solidFill>
                <a:latin typeface="Ubuntu Medium" panose="020B050403060203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F28E980-30CD-CA40-BF10-BB8EFE1924D4}" type="slidenum">
              <a:rPr lang="es-ES" sz="1400" b="1" i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pPr/>
              <a:t>‹N›</a:t>
            </a:fld>
            <a:endParaRPr lang="es-ES" sz="1400" b="1" i="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DA25409B-D2EC-4FB7-5B0B-DC27F791A0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/>
          <a:srcRect l="14574" t="34562" r="15911" b="33852"/>
          <a:stretch/>
        </p:blipFill>
        <p:spPr>
          <a:xfrm>
            <a:off x="9813150" y="95600"/>
            <a:ext cx="2133600" cy="969457"/>
          </a:xfrm>
          <a:prstGeom prst="rect">
            <a:avLst/>
          </a:prstGeom>
        </p:spPr>
      </p:pic>
      <p:sp>
        <p:nvSpPr>
          <p:cNvPr id="2" name="ZoneTexte 14">
            <a:extLst>
              <a:ext uri="{FF2B5EF4-FFF2-40B4-BE49-F238E27FC236}">
                <a16:creationId xmlns:a16="http://schemas.microsoft.com/office/drawing/2014/main" id="{146C7C7D-ABF2-4171-E589-CAE8AA107759}"/>
              </a:ext>
            </a:extLst>
          </p:cNvPr>
          <p:cNvSpPr txBox="1"/>
          <p:nvPr userDrawn="1"/>
        </p:nvSpPr>
        <p:spPr>
          <a:xfrm>
            <a:off x="1979839" y="6046703"/>
            <a:ext cx="77951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noProof="0" dirty="0">
                <a:solidFill>
                  <a:srgbClr val="485AA7"/>
                </a:solidFill>
                <a:latin typeface="Franklin Gothic Book" panose="020B0503020102020204" pitchFamily="34" charset="0"/>
              </a:rPr>
              <a:t>This project is </a:t>
            </a:r>
            <a:r>
              <a:rPr lang="en-US" sz="1000" noProof="0" dirty="0">
                <a:solidFill>
                  <a:srgbClr val="485AA7"/>
                </a:solidFill>
                <a:effectLst/>
                <a:latin typeface="Franklin Gothic Book" panose="020B0503020102020204" pitchFamily="34" charset="0"/>
              </a:rPr>
              <a:t>f</a:t>
            </a:r>
            <a:r>
              <a:rPr lang="en-US" sz="1000" dirty="0" err="1">
                <a:solidFill>
                  <a:srgbClr val="485AA7"/>
                </a:solidFill>
                <a:effectLst/>
                <a:latin typeface="Franklin Gothic Book" panose="020B0503020102020204" pitchFamily="34" charset="0"/>
                <a:ea typeface="Times New Roman" panose="02020603050405020304" pitchFamily="18" charset="0"/>
              </a:rPr>
              <a:t>unded</a:t>
            </a:r>
            <a:r>
              <a:rPr lang="en-US" sz="1000" dirty="0">
                <a:solidFill>
                  <a:srgbClr val="485AA7"/>
                </a:solidFill>
                <a:effectLst/>
                <a:latin typeface="Franklin Gothic Book" panose="020B0503020102020204" pitchFamily="34" charset="0"/>
                <a:ea typeface="Times New Roman" panose="02020603050405020304" pitchFamily="18" charset="0"/>
              </a:rPr>
              <a:t> by the European Union’s Horizon </a:t>
            </a:r>
            <a:r>
              <a:rPr lang="en-US" sz="1000" dirty="0" err="1">
                <a:solidFill>
                  <a:srgbClr val="485AA7"/>
                </a:solidFill>
                <a:effectLst/>
                <a:latin typeface="Franklin Gothic Book" panose="020B0503020102020204" pitchFamily="34" charset="0"/>
                <a:ea typeface="Times New Roman" panose="02020603050405020304" pitchFamily="18" charset="0"/>
              </a:rPr>
              <a:t>programme</a:t>
            </a:r>
            <a:r>
              <a:rPr lang="en-US" sz="1000" dirty="0">
                <a:solidFill>
                  <a:srgbClr val="485AA7"/>
                </a:solidFill>
                <a:effectLst/>
                <a:latin typeface="Franklin Gothic Book" panose="020B0503020102020204" pitchFamily="34" charset="0"/>
                <a:ea typeface="Times New Roman" panose="02020603050405020304" pitchFamily="18" charset="0"/>
              </a:rPr>
              <a:t> under grant agreement No 101094648. </a:t>
            </a:r>
          </a:p>
          <a:p>
            <a:r>
              <a:rPr lang="en-US" sz="1000" dirty="0">
                <a:solidFill>
                  <a:srgbClr val="485AA7"/>
                </a:solidFill>
                <a:effectLst/>
                <a:latin typeface="Franklin Gothic Book" panose="020B0503020102020204" pitchFamily="34" charset="0"/>
                <a:ea typeface="Times New Roman" panose="02020603050405020304" pitchFamily="18" charset="0"/>
              </a:rPr>
              <a:t>Views and opinions expressed are however those of the author(s) only and do not necessarily reflect those of the European Union. </a:t>
            </a:r>
          </a:p>
          <a:p>
            <a:r>
              <a:rPr lang="en-US" sz="1000" dirty="0">
                <a:solidFill>
                  <a:srgbClr val="485AA7"/>
                </a:solidFill>
                <a:effectLst/>
                <a:latin typeface="Franklin Gothic Book" panose="020B0503020102020204" pitchFamily="34" charset="0"/>
                <a:ea typeface="Times New Roman" panose="02020603050405020304" pitchFamily="18" charset="0"/>
              </a:rPr>
              <a:t>Neither the European Union nor the granting authority can be held responsible for them.</a:t>
            </a:r>
            <a:endParaRPr lang="en-GB" sz="1000" noProof="0" dirty="0">
              <a:solidFill>
                <a:srgbClr val="485AA7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98103115-1F15-7DA0-4110-E926CF6ECE4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369" y="6022097"/>
            <a:ext cx="1425341" cy="578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8338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63" r:id="rId2"/>
    <p:sldLayoutId id="2147483682" r:id="rId3"/>
    <p:sldLayoutId id="2147483680" r:id="rId4"/>
    <p:sldLayoutId id="2147483679" r:id="rId5"/>
    <p:sldLayoutId id="2147483685" r:id="rId6"/>
    <p:sldLayoutId id="2147483681" r:id="rId7"/>
    <p:sldLayoutId id="2147483684" r:id="rId8"/>
    <p:sldLayoutId id="2147483686" r:id="rId9"/>
    <p:sldLayoutId id="2147483687" r:id="rId10"/>
    <p:sldLayoutId id="2147483674" r:id="rId11"/>
    <p:sldLayoutId id="2147483676" r:id="rId12"/>
    <p:sldLayoutId id="2147483677" r:id="rId13"/>
    <p:sldLayoutId id="2147483678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Montserrat Light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7469" userDrawn="1">
          <p15:clr>
            <a:srgbClr val="F26B43"/>
          </p15:clr>
        </p15:guide>
        <p15:guide id="4" orient="horz" pos="210" userDrawn="1">
          <p15:clr>
            <a:srgbClr val="F26B43"/>
          </p15:clr>
        </p15:guide>
        <p15:guide id="5" orient="horz" pos="4110" userDrawn="1">
          <p15:clr>
            <a:srgbClr val="F26B43"/>
          </p15:clr>
        </p15:guide>
        <p15:guide id="6" orient="horz" pos="1026" userDrawn="1">
          <p15:clr>
            <a:srgbClr val="F26B43"/>
          </p15:clr>
        </p15:guide>
        <p15:guide id="7" pos="189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34233FA-C29D-6DE7-EBA4-CE343A54082C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279187" y="6347184"/>
            <a:ext cx="591363" cy="237765"/>
          </a:xfrm>
          <a:prstGeom prst="rect">
            <a:avLst/>
          </a:prstGeom>
        </p:spPr>
      </p:pic>
      <p:sp>
        <p:nvSpPr>
          <p:cNvPr id="10" name="Marcador de número de diapositiva 5">
            <a:extLst>
              <a:ext uri="{FF2B5EF4-FFF2-40B4-BE49-F238E27FC236}">
                <a16:creationId xmlns:a16="http://schemas.microsoft.com/office/drawing/2014/main" id="{AEE85644-A662-3443-9EE3-47CB0A1A53BA}"/>
              </a:ext>
            </a:extLst>
          </p:cNvPr>
          <p:cNvSpPr txBox="1">
            <a:spLocks/>
          </p:cNvSpPr>
          <p:nvPr userDrawn="1"/>
        </p:nvSpPr>
        <p:spPr>
          <a:xfrm>
            <a:off x="9813150" y="6310312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b="0" i="0" kern="1200">
                <a:solidFill>
                  <a:srgbClr val="FF325A"/>
                </a:solidFill>
                <a:latin typeface="Ubuntu Medium" panose="020B050403060203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F28E980-30CD-CA40-BF10-BB8EFE1924D4}" type="slidenum">
              <a:rPr lang="es-ES" sz="1400" b="1" i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pPr/>
              <a:t>‹N›</a:t>
            </a:fld>
            <a:endParaRPr lang="es-ES" sz="1400" b="1" i="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879DEED7-3DED-AADA-A86B-9D6D53DFC73A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 flipH="1">
            <a:off x="6706487" y="783094"/>
            <a:ext cx="5474169" cy="4651717"/>
          </a:xfrm>
          <a:prstGeom prst="rect">
            <a:avLst/>
          </a:prstGeom>
        </p:spPr>
      </p:pic>
      <p:sp>
        <p:nvSpPr>
          <p:cNvPr id="3" name="ZoneTexte 14">
            <a:extLst>
              <a:ext uri="{FF2B5EF4-FFF2-40B4-BE49-F238E27FC236}">
                <a16:creationId xmlns:a16="http://schemas.microsoft.com/office/drawing/2014/main" id="{0AA766CB-B184-89FE-66C2-53D080F8390A}"/>
              </a:ext>
            </a:extLst>
          </p:cNvPr>
          <p:cNvSpPr txBox="1"/>
          <p:nvPr userDrawn="1"/>
        </p:nvSpPr>
        <p:spPr>
          <a:xfrm>
            <a:off x="1979839" y="6046703"/>
            <a:ext cx="77951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noProof="0" dirty="0">
                <a:solidFill>
                  <a:srgbClr val="485AA7"/>
                </a:solidFill>
                <a:latin typeface="Franklin Gothic Book" panose="020B0503020102020204" pitchFamily="34" charset="0"/>
              </a:rPr>
              <a:t>This project is </a:t>
            </a:r>
            <a:r>
              <a:rPr lang="en-US" sz="1000" noProof="0" dirty="0">
                <a:solidFill>
                  <a:srgbClr val="485AA7"/>
                </a:solidFill>
                <a:effectLst/>
                <a:latin typeface="Franklin Gothic Book" panose="020B0503020102020204" pitchFamily="34" charset="0"/>
              </a:rPr>
              <a:t>f</a:t>
            </a:r>
            <a:r>
              <a:rPr lang="en-US" sz="1000" dirty="0" err="1">
                <a:solidFill>
                  <a:srgbClr val="485AA7"/>
                </a:solidFill>
                <a:effectLst/>
                <a:latin typeface="Franklin Gothic Book" panose="020B0503020102020204" pitchFamily="34" charset="0"/>
                <a:ea typeface="Times New Roman" panose="02020603050405020304" pitchFamily="18" charset="0"/>
              </a:rPr>
              <a:t>unded</a:t>
            </a:r>
            <a:r>
              <a:rPr lang="en-US" sz="1000" dirty="0">
                <a:solidFill>
                  <a:srgbClr val="485AA7"/>
                </a:solidFill>
                <a:effectLst/>
                <a:latin typeface="Franklin Gothic Book" panose="020B0503020102020204" pitchFamily="34" charset="0"/>
                <a:ea typeface="Times New Roman" panose="02020603050405020304" pitchFamily="18" charset="0"/>
              </a:rPr>
              <a:t> by the European Union’s Horizon </a:t>
            </a:r>
            <a:r>
              <a:rPr lang="en-US" sz="1000" dirty="0" err="1">
                <a:solidFill>
                  <a:srgbClr val="485AA7"/>
                </a:solidFill>
                <a:effectLst/>
                <a:latin typeface="Franklin Gothic Book" panose="020B0503020102020204" pitchFamily="34" charset="0"/>
                <a:ea typeface="Times New Roman" panose="02020603050405020304" pitchFamily="18" charset="0"/>
              </a:rPr>
              <a:t>programme</a:t>
            </a:r>
            <a:r>
              <a:rPr lang="en-US" sz="1000" dirty="0">
                <a:solidFill>
                  <a:srgbClr val="485AA7"/>
                </a:solidFill>
                <a:effectLst/>
                <a:latin typeface="Franklin Gothic Book" panose="020B0503020102020204" pitchFamily="34" charset="0"/>
                <a:ea typeface="Times New Roman" panose="02020603050405020304" pitchFamily="18" charset="0"/>
              </a:rPr>
              <a:t> under grant agreement No 101094648. </a:t>
            </a:r>
          </a:p>
          <a:p>
            <a:r>
              <a:rPr lang="en-US" sz="1000" dirty="0">
                <a:solidFill>
                  <a:srgbClr val="485AA7"/>
                </a:solidFill>
                <a:effectLst/>
                <a:latin typeface="Franklin Gothic Book" panose="020B0503020102020204" pitchFamily="34" charset="0"/>
                <a:ea typeface="Times New Roman" panose="02020603050405020304" pitchFamily="18" charset="0"/>
              </a:rPr>
              <a:t>Views and opinions expressed are however those of the author(s) only and do not necessarily reflect those of the European Union. </a:t>
            </a:r>
          </a:p>
          <a:p>
            <a:r>
              <a:rPr lang="en-US" sz="1000" dirty="0">
                <a:solidFill>
                  <a:srgbClr val="485AA7"/>
                </a:solidFill>
                <a:effectLst/>
                <a:latin typeface="Franklin Gothic Book" panose="020B0503020102020204" pitchFamily="34" charset="0"/>
                <a:ea typeface="Times New Roman" panose="02020603050405020304" pitchFamily="18" charset="0"/>
              </a:rPr>
              <a:t>Neither the European Union nor the granting authority can be held responsible for them.</a:t>
            </a:r>
            <a:endParaRPr lang="en-GB" sz="1000" noProof="0" dirty="0">
              <a:solidFill>
                <a:srgbClr val="485AA7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C4303E-3701-EA4C-F351-C70301C1FF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369" y="6022097"/>
            <a:ext cx="1425341" cy="578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8230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1" r:id="rId4"/>
    <p:sldLayoutId id="2147483737" r:id="rId5"/>
    <p:sldLayoutId id="2147483702" r:id="rId6"/>
    <p:sldLayoutId id="2147483703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Montserrat Light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7469" userDrawn="1">
          <p15:clr>
            <a:srgbClr val="F26B43"/>
          </p15:clr>
        </p15:guide>
        <p15:guide id="4" orient="horz" pos="210" userDrawn="1">
          <p15:clr>
            <a:srgbClr val="F26B43"/>
          </p15:clr>
        </p15:guide>
        <p15:guide id="5" orient="horz" pos="4110" userDrawn="1">
          <p15:clr>
            <a:srgbClr val="F26B43"/>
          </p15:clr>
        </p15:guide>
        <p15:guide id="6" orient="horz" pos="1026" userDrawn="1">
          <p15:clr>
            <a:srgbClr val="F26B43"/>
          </p15:clr>
        </p15:guide>
        <p15:guide id="7" pos="189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02BE90A-049C-7329-7721-A2AE5427D09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279187" y="6347184"/>
            <a:ext cx="591363" cy="237765"/>
          </a:xfrm>
          <a:prstGeom prst="rect">
            <a:avLst/>
          </a:prstGeom>
        </p:spPr>
      </p:pic>
      <p:sp>
        <p:nvSpPr>
          <p:cNvPr id="10" name="Marcador de número de diapositiva 5">
            <a:extLst>
              <a:ext uri="{FF2B5EF4-FFF2-40B4-BE49-F238E27FC236}">
                <a16:creationId xmlns:a16="http://schemas.microsoft.com/office/drawing/2014/main" id="{AEE85644-A662-3443-9EE3-47CB0A1A53BA}"/>
              </a:ext>
            </a:extLst>
          </p:cNvPr>
          <p:cNvSpPr txBox="1">
            <a:spLocks/>
          </p:cNvSpPr>
          <p:nvPr userDrawn="1"/>
        </p:nvSpPr>
        <p:spPr>
          <a:xfrm>
            <a:off x="9813150" y="6310312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b="0" i="0" kern="1200">
                <a:solidFill>
                  <a:srgbClr val="FF325A"/>
                </a:solidFill>
                <a:latin typeface="Ubuntu Medium" panose="020B050403060203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F28E980-30CD-CA40-BF10-BB8EFE1924D4}" type="slidenum">
              <a:rPr lang="es-ES" sz="1400" b="1" i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pPr/>
              <a:t>‹N›</a:t>
            </a:fld>
            <a:endParaRPr lang="es-ES" sz="1400" b="1" i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E132A6E2-4838-0730-18CA-3CF556A8FF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14574" t="34562" r="15911" b="33852"/>
          <a:stretch/>
        </p:blipFill>
        <p:spPr>
          <a:xfrm>
            <a:off x="9813150" y="95600"/>
            <a:ext cx="2133600" cy="969457"/>
          </a:xfrm>
          <a:prstGeom prst="rect">
            <a:avLst/>
          </a:prstGeom>
        </p:spPr>
      </p:pic>
      <p:sp>
        <p:nvSpPr>
          <p:cNvPr id="2" name="ZoneTexte 14">
            <a:extLst>
              <a:ext uri="{FF2B5EF4-FFF2-40B4-BE49-F238E27FC236}">
                <a16:creationId xmlns:a16="http://schemas.microsoft.com/office/drawing/2014/main" id="{FFE98E0D-B168-DAE7-6C6D-F8CF3A7B4231}"/>
              </a:ext>
            </a:extLst>
          </p:cNvPr>
          <p:cNvSpPr txBox="1"/>
          <p:nvPr userDrawn="1"/>
        </p:nvSpPr>
        <p:spPr>
          <a:xfrm>
            <a:off x="1979839" y="6046703"/>
            <a:ext cx="77951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noProof="0" dirty="0">
                <a:solidFill>
                  <a:srgbClr val="485AA7"/>
                </a:solidFill>
                <a:latin typeface="Franklin Gothic Book" panose="020B0503020102020204" pitchFamily="34" charset="0"/>
              </a:rPr>
              <a:t>This project is </a:t>
            </a:r>
            <a:r>
              <a:rPr lang="en-US" sz="1000" noProof="0" dirty="0">
                <a:solidFill>
                  <a:srgbClr val="485AA7"/>
                </a:solidFill>
                <a:effectLst/>
                <a:latin typeface="Franklin Gothic Book" panose="020B0503020102020204" pitchFamily="34" charset="0"/>
              </a:rPr>
              <a:t>f</a:t>
            </a:r>
            <a:r>
              <a:rPr lang="en-US" sz="1000" dirty="0" err="1">
                <a:solidFill>
                  <a:srgbClr val="485AA7"/>
                </a:solidFill>
                <a:effectLst/>
                <a:latin typeface="Franklin Gothic Book" panose="020B0503020102020204" pitchFamily="34" charset="0"/>
                <a:ea typeface="Times New Roman" panose="02020603050405020304" pitchFamily="18" charset="0"/>
              </a:rPr>
              <a:t>unded</a:t>
            </a:r>
            <a:r>
              <a:rPr lang="en-US" sz="1000" dirty="0">
                <a:solidFill>
                  <a:srgbClr val="485AA7"/>
                </a:solidFill>
                <a:effectLst/>
                <a:latin typeface="Franklin Gothic Book" panose="020B0503020102020204" pitchFamily="34" charset="0"/>
                <a:ea typeface="Times New Roman" panose="02020603050405020304" pitchFamily="18" charset="0"/>
              </a:rPr>
              <a:t> by the European Union’s Horizon </a:t>
            </a:r>
            <a:r>
              <a:rPr lang="en-US" sz="1000" dirty="0" err="1">
                <a:solidFill>
                  <a:srgbClr val="485AA7"/>
                </a:solidFill>
                <a:effectLst/>
                <a:latin typeface="Franklin Gothic Book" panose="020B0503020102020204" pitchFamily="34" charset="0"/>
                <a:ea typeface="Times New Roman" panose="02020603050405020304" pitchFamily="18" charset="0"/>
              </a:rPr>
              <a:t>programme</a:t>
            </a:r>
            <a:r>
              <a:rPr lang="en-US" sz="1000" dirty="0">
                <a:solidFill>
                  <a:srgbClr val="485AA7"/>
                </a:solidFill>
                <a:effectLst/>
                <a:latin typeface="Franklin Gothic Book" panose="020B0503020102020204" pitchFamily="34" charset="0"/>
                <a:ea typeface="Times New Roman" panose="02020603050405020304" pitchFamily="18" charset="0"/>
              </a:rPr>
              <a:t> under grant agreement No 101094648. </a:t>
            </a:r>
          </a:p>
          <a:p>
            <a:r>
              <a:rPr lang="en-US" sz="1000" dirty="0">
                <a:solidFill>
                  <a:srgbClr val="485AA7"/>
                </a:solidFill>
                <a:effectLst/>
                <a:latin typeface="Franklin Gothic Book" panose="020B0503020102020204" pitchFamily="34" charset="0"/>
                <a:ea typeface="Times New Roman" panose="02020603050405020304" pitchFamily="18" charset="0"/>
              </a:rPr>
              <a:t>Views and opinions expressed are however those of the author(s) only and do not necessarily reflect those of the European Union. </a:t>
            </a:r>
          </a:p>
          <a:p>
            <a:r>
              <a:rPr lang="en-US" sz="1000" dirty="0">
                <a:solidFill>
                  <a:srgbClr val="485AA7"/>
                </a:solidFill>
                <a:effectLst/>
                <a:latin typeface="Franklin Gothic Book" panose="020B0503020102020204" pitchFamily="34" charset="0"/>
                <a:ea typeface="Times New Roman" panose="02020603050405020304" pitchFamily="18" charset="0"/>
              </a:rPr>
              <a:t>Neither the European Union nor the granting authority can be held responsible for them.</a:t>
            </a:r>
            <a:endParaRPr lang="en-GB" sz="1000" noProof="0" dirty="0">
              <a:solidFill>
                <a:srgbClr val="485AA7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E94E4D2C-D663-9FFC-FDF9-2AA655D28E7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369" y="6022097"/>
            <a:ext cx="1425341" cy="578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0105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4" r:id="rId2"/>
    <p:sldLayoutId id="2147483735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Montserrat Light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7469" userDrawn="1">
          <p15:clr>
            <a:srgbClr val="F26B43"/>
          </p15:clr>
        </p15:guide>
        <p15:guide id="4" orient="horz" pos="210" userDrawn="1">
          <p15:clr>
            <a:srgbClr val="F26B43"/>
          </p15:clr>
        </p15:guide>
        <p15:guide id="5" orient="horz" pos="4110" userDrawn="1">
          <p15:clr>
            <a:srgbClr val="F26B43"/>
          </p15:clr>
        </p15:guide>
        <p15:guide id="6" orient="horz" pos="1026" userDrawn="1">
          <p15:clr>
            <a:srgbClr val="F26B43"/>
          </p15:clr>
        </p15:guide>
        <p15:guide id="7" pos="189" userDrawn="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3007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20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Sles-project@apre.it" TargetMode="External"/><Relationship Id="rId2" Type="http://schemas.openxmlformats.org/officeDocument/2006/relationships/hyperlink" Target="mailto:mentini@apre.it" TargetMode="Externa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g"/><Relationship Id="rId9" Type="http://schemas.openxmlformats.org/officeDocument/2006/relationships/image" Target="../media/image1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6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A675EB3-8049-018B-F0C8-97FE314653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SLEs 1st Community </a:t>
            </a:r>
            <a:r>
              <a:rPr lang="it-IT" dirty="0" err="1"/>
              <a:t>Gathering</a:t>
            </a:r>
            <a:endParaRPr lang="it-IT" dirty="0"/>
          </a:p>
          <a:p>
            <a:endParaRPr lang="en-B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A36BD8-6388-AF6B-3C7B-3CB614C803AA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it-IT" dirty="0"/>
              <a:t>02/10/2024</a:t>
            </a:r>
            <a:endParaRPr lang="en-B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3084542-0FED-899C-75C3-35C30B95C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Stories from the ground: </a:t>
            </a:r>
            <a:r>
              <a:rPr lang="it-IT" dirty="0" err="1"/>
              <a:t>Italian</a:t>
            </a:r>
            <a:r>
              <a:rPr lang="it-IT" dirty="0"/>
              <a:t> pilot SLEs project </a:t>
            </a:r>
            <a:endParaRPr lang="en-B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2092CA-9EC0-F350-14A4-9A9B8742D82C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483138" y="3261849"/>
            <a:ext cx="6216390" cy="483575"/>
          </a:xfrm>
        </p:spPr>
        <p:txBody>
          <a:bodyPr/>
          <a:lstStyle/>
          <a:p>
            <a:r>
              <a:rPr lang="it-IT" dirty="0"/>
              <a:t>Laura Mentini, APRE - </a:t>
            </a:r>
            <a:r>
              <a:rPr lang="it-IT" i="1" dirty="0"/>
              <a:t>Agency for the Promotion of </a:t>
            </a:r>
            <a:r>
              <a:rPr lang="it-IT" i="1" dirty="0" err="1"/>
              <a:t>European</a:t>
            </a:r>
            <a:r>
              <a:rPr lang="it-IT" i="1" dirty="0"/>
              <a:t> </a:t>
            </a:r>
            <a:r>
              <a:rPr lang="it-IT" i="1" dirty="0" err="1"/>
              <a:t>Research</a:t>
            </a:r>
            <a:r>
              <a:rPr lang="it-IT" i="1" dirty="0"/>
              <a:t> </a:t>
            </a:r>
          </a:p>
          <a:p>
            <a:r>
              <a:rPr lang="it-IT" sz="20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mentini@apre.it</a:t>
            </a:r>
            <a:endParaRPr lang="it-IT" sz="2000" dirty="0"/>
          </a:p>
          <a:p>
            <a:r>
              <a:rPr lang="it-IT" sz="20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Sles-project@apre.it</a:t>
            </a:r>
            <a:r>
              <a:rPr lang="it-IT" sz="2000" dirty="0"/>
              <a:t> </a:t>
            </a:r>
          </a:p>
          <a:p>
            <a:endParaRPr lang="it-IT" dirty="0"/>
          </a:p>
          <a:p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16797468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4B6A3-B1D0-2F15-D03B-A3AEF9C4C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871" y="475308"/>
            <a:ext cx="9330311" cy="690562"/>
          </a:xfrm>
        </p:spPr>
        <p:txBody>
          <a:bodyPr/>
          <a:lstStyle/>
          <a:p>
            <a:r>
              <a:rPr lang="en-US" dirty="0"/>
              <a:t>V</a:t>
            </a:r>
            <a:r>
              <a:rPr lang="en-US" dirty="0">
                <a:effectLst/>
              </a:rPr>
              <a:t>ision and objectives</a:t>
            </a:r>
            <a:endParaRPr lang="en-B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C8102C-B28F-4317-EF01-535D1FBF9B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9461" y="1770186"/>
            <a:ext cx="11464183" cy="4322704"/>
          </a:xfrm>
        </p:spPr>
        <p:txBody>
          <a:bodyPr lIns="91440" tIns="45720" rIns="91440" bIns="45720" anchor="t"/>
          <a:lstStyle/>
          <a:p>
            <a:r>
              <a:rPr lang="en-US" sz="2700" dirty="0">
                <a:solidFill>
                  <a:srgbClr val="485AA7"/>
                </a:solidFill>
                <a:latin typeface="Franklin Gothic Book" panose="020B0503020102020204" pitchFamily="34" charset="0"/>
              </a:rPr>
              <a:t>Sustainability and green active citizenship (2023/2024)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ptos" panose="020B0004020202020204" pitchFamily="34" charset="0"/>
              </a:rPr>
              <a:t>Develop knowledge, critical and creative thinking </a:t>
            </a:r>
            <a:r>
              <a:rPr lang="en-US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on </a:t>
            </a:r>
            <a:r>
              <a:rPr lang="en-US" b="1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circular bioeconomy </a:t>
            </a:r>
            <a:r>
              <a:rPr lang="en-US" b="1" dirty="0">
                <a:solidFill>
                  <a:srgbClr val="000000"/>
                </a:solidFill>
                <a:latin typeface="Aptos" panose="020B0004020202020204" pitchFamily="34" charset="0"/>
              </a:rPr>
              <a:t>and environmental sustainability</a:t>
            </a:r>
            <a:r>
              <a:rPr lang="en-US" dirty="0">
                <a:solidFill>
                  <a:srgbClr val="000000"/>
                </a:solidFill>
                <a:latin typeface="Aptos" panose="020B0004020202020204" pitchFamily="34" charset="0"/>
              </a:rPr>
              <a:t>, </a:t>
            </a:r>
            <a:r>
              <a:rPr lang="en-US" dirty="0">
                <a:latin typeface="Aptos" panose="020B0004020202020204" pitchFamily="34" charset="0"/>
              </a:rPr>
              <a:t>fostering active citizenship, agency, entrepreneurship, teamwork, self-esteem and resilience of young people</a:t>
            </a:r>
            <a:r>
              <a:rPr lang="en-US" dirty="0">
                <a:solidFill>
                  <a:srgbClr val="000000"/>
                </a:solidFill>
                <a:latin typeface="Aptos" panose="020B0004020202020204" pitchFamily="34" charset="0"/>
              </a:rPr>
              <a:t> </a:t>
            </a:r>
            <a:endParaRPr lang="en-US" dirty="0"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Aptos" panose="020B0004020202020204" pitchFamily="34" charset="0"/>
              </a:rPr>
              <a:t>11 </a:t>
            </a:r>
            <a:r>
              <a:rPr lang="en-US" b="1" dirty="0" err="1">
                <a:latin typeface="Aptos" panose="020B0004020202020204" pitchFamily="34" charset="0"/>
              </a:rPr>
              <a:t>y.o</a:t>
            </a:r>
            <a:r>
              <a:rPr lang="en-US" b="1" dirty="0">
                <a:latin typeface="Aptos" panose="020B0004020202020204" pitchFamily="34" charset="0"/>
              </a:rPr>
              <a:t>. students </a:t>
            </a:r>
            <a:r>
              <a:rPr lang="en-US" dirty="0">
                <a:latin typeface="Aptos" panose="020B0004020202020204" pitchFamily="34" charset="0"/>
              </a:rPr>
              <a:t>(Middle school, I.C. Guicciardini, Rome) and teachers collaborate with external stakeholders and co-create innovative replicable learning products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Aptos" panose="020B0004020202020204" pitchFamily="34" charset="0"/>
              </a:rPr>
              <a:t>Curricular</a:t>
            </a:r>
            <a:r>
              <a:rPr lang="en-US" dirty="0">
                <a:latin typeface="Aptos" panose="020B0004020202020204" pitchFamily="34" charset="0"/>
              </a:rPr>
              <a:t> integration (science, technology, civic education, art and literature)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Aptos" panose="020B0004020202020204" pitchFamily="34" charset="0"/>
              </a:rPr>
              <a:t>8 months </a:t>
            </a:r>
            <a:r>
              <a:rPr lang="en-US" dirty="0">
                <a:latin typeface="Aptos" panose="020B0004020202020204" pitchFamily="34" charset="0"/>
              </a:rPr>
              <a:t>(Oct 2023-May 2024)</a:t>
            </a:r>
            <a:r>
              <a:rPr lang="en-US" b="1" dirty="0">
                <a:latin typeface="Aptos" panose="020B0004020202020204" pitchFamily="34" charset="0"/>
              </a:rPr>
              <a:t> </a:t>
            </a:r>
            <a:r>
              <a:rPr lang="en-US" dirty="0">
                <a:latin typeface="Aptos" panose="020B0004020202020204" pitchFamily="34" charset="0"/>
              </a:rPr>
              <a:t>and 40 hours of activities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Aptos" panose="020B0004020202020204" pitchFamily="34" charset="0"/>
              </a:rPr>
              <a:t>7 different stakeholders </a:t>
            </a:r>
            <a:r>
              <a:rPr lang="en-US" dirty="0">
                <a:latin typeface="Aptos" panose="020B0004020202020204" pitchFamily="34" charset="0"/>
              </a:rPr>
              <a:t>(school, r</a:t>
            </a:r>
            <a:r>
              <a:rPr lang="it-IT" dirty="0" err="1">
                <a:latin typeface="Aptos" panose="020B0004020202020204" pitchFamily="34" charset="0"/>
              </a:rPr>
              <a:t>esearch</a:t>
            </a:r>
            <a:r>
              <a:rPr lang="it-IT" dirty="0">
                <a:latin typeface="Aptos" panose="020B0004020202020204" pitchFamily="34" charset="0"/>
              </a:rPr>
              <a:t> centers, IO, NGO). </a:t>
            </a:r>
            <a:r>
              <a:rPr lang="en-US" b="1" dirty="0">
                <a:latin typeface="Aptos" panose="020B0004020202020204" pitchFamily="34" charset="0"/>
              </a:rPr>
              <a:t>Co-initiated</a:t>
            </a:r>
            <a:r>
              <a:rPr lang="en-US" dirty="0">
                <a:latin typeface="Aptos" panose="020B0004020202020204" pitchFamily="34" charset="0"/>
              </a:rPr>
              <a:t> by APRE and ENEA with previous experience on the topic and methods</a:t>
            </a:r>
            <a:endParaRPr lang="en-US" sz="2000" dirty="0">
              <a:latin typeface="Aptos" panose="020B0004020202020204" pitchFamily="34" charset="0"/>
            </a:endParaRPr>
          </a:p>
        </p:txBody>
      </p:sp>
      <p:pic>
        <p:nvPicPr>
          <p:cNvPr id="4" name="Immagine 3" descr="Immagine che contiene Elementi grafici, schermata, grafica, Blu elettrico&#10;&#10;Descrizione generata automaticamente">
            <a:extLst>
              <a:ext uri="{FF2B5EF4-FFF2-40B4-BE49-F238E27FC236}">
                <a16:creationId xmlns:a16="http://schemas.microsoft.com/office/drawing/2014/main" id="{0093EA38-26C3-D0D0-CDE4-5C68EC57C9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9573" y="5189788"/>
            <a:ext cx="1534610" cy="460521"/>
          </a:xfrm>
          <a:prstGeom prst="rect">
            <a:avLst/>
          </a:prstGeom>
        </p:spPr>
      </p:pic>
      <p:pic>
        <p:nvPicPr>
          <p:cNvPr id="5" name="Immagine 4" descr="Immagine che contiene testo, logo, Carattere, Elementi grafici&#10;&#10;Descrizione generata automaticamente">
            <a:extLst>
              <a:ext uri="{FF2B5EF4-FFF2-40B4-BE49-F238E27FC236}">
                <a16:creationId xmlns:a16="http://schemas.microsoft.com/office/drawing/2014/main" id="{AF039701-E607-E701-1607-AA05460782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0226" y="5049164"/>
            <a:ext cx="1081034" cy="662286"/>
          </a:xfrm>
          <a:prstGeom prst="rect">
            <a:avLst/>
          </a:prstGeom>
        </p:spPr>
      </p:pic>
      <p:pic>
        <p:nvPicPr>
          <p:cNvPr id="6" name="Immagine 5" descr="Immagine che contiene testo, logo, Carattere, Elementi grafici&#10;&#10;Descrizione generata automaticamente">
            <a:extLst>
              <a:ext uri="{FF2B5EF4-FFF2-40B4-BE49-F238E27FC236}">
                <a16:creationId xmlns:a16="http://schemas.microsoft.com/office/drawing/2014/main" id="{32623CE0-988E-BEC0-18CE-7DFB1EA3D7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1204" y="4999218"/>
            <a:ext cx="1490793" cy="837137"/>
          </a:xfrm>
          <a:prstGeom prst="rect">
            <a:avLst/>
          </a:prstGeom>
        </p:spPr>
      </p:pic>
      <p:pic>
        <p:nvPicPr>
          <p:cNvPr id="7" name="Immagine 6" descr="Immagine che contiene simbolo, logo, Elementi grafici, Carattere&#10;&#10;Descrizione generata automaticamente">
            <a:extLst>
              <a:ext uri="{FF2B5EF4-FFF2-40B4-BE49-F238E27FC236}">
                <a16:creationId xmlns:a16="http://schemas.microsoft.com/office/drawing/2014/main" id="{AF06D06B-1CC8-CFEE-0757-88DA18D592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32911" y="4958318"/>
            <a:ext cx="963514" cy="978322"/>
          </a:xfrm>
          <a:prstGeom prst="rect">
            <a:avLst/>
          </a:prstGeom>
        </p:spPr>
      </p:pic>
      <p:pic>
        <p:nvPicPr>
          <p:cNvPr id="8" name="Immagine 7" descr="Immagine che contiene testo, Carattere, schermata, logo&#10;&#10;Descrizione generata automaticamente">
            <a:extLst>
              <a:ext uri="{FF2B5EF4-FFF2-40B4-BE49-F238E27FC236}">
                <a16:creationId xmlns:a16="http://schemas.microsoft.com/office/drawing/2014/main" id="{1A111549-F1B4-3799-A723-511245E29B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8093" y="5133263"/>
            <a:ext cx="1101309" cy="578187"/>
          </a:xfrm>
          <a:prstGeom prst="rect">
            <a:avLst/>
          </a:prstGeom>
        </p:spPr>
      </p:pic>
      <p:pic>
        <p:nvPicPr>
          <p:cNvPr id="9" name="Immagine 8" descr="Immagine che contiene schermata, Rettangolo, quadrato, arte&#10;&#10;Descrizione generata automaticamente">
            <a:extLst>
              <a:ext uri="{FF2B5EF4-FFF2-40B4-BE49-F238E27FC236}">
                <a16:creationId xmlns:a16="http://schemas.microsoft.com/office/drawing/2014/main" id="{11AF18E6-B1E1-DD4E-D1EC-699D02F00A4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78132" y="5203656"/>
            <a:ext cx="1404633" cy="487646"/>
          </a:xfrm>
          <a:prstGeom prst="rect">
            <a:avLst/>
          </a:prstGeom>
        </p:spPr>
      </p:pic>
      <p:pic>
        <p:nvPicPr>
          <p:cNvPr id="10" name="Immagine 9" descr="Immagine che contiene testo, schermata, Carattere, Blu elettrico&#10;&#10;Descrizione generata automaticamente">
            <a:extLst>
              <a:ext uri="{FF2B5EF4-FFF2-40B4-BE49-F238E27FC236}">
                <a16:creationId xmlns:a16="http://schemas.microsoft.com/office/drawing/2014/main" id="{4CC70C6D-F4F0-7590-0FDB-3428264BE8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98072" y="5015593"/>
            <a:ext cx="981910" cy="981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4137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73E0C55-2310-F0DA-E9C7-1C2FA047F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62" y="528395"/>
            <a:ext cx="9330311" cy="690562"/>
          </a:xfrm>
        </p:spPr>
        <p:txBody>
          <a:bodyPr/>
          <a:lstStyle/>
          <a:p>
            <a:r>
              <a:rPr lang="en-US" dirty="0"/>
              <a:t>H</a:t>
            </a:r>
            <a:r>
              <a:rPr lang="en-US" dirty="0">
                <a:effectLst/>
              </a:rPr>
              <a:t>ighlights and innovative activities</a:t>
            </a:r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EA639C0-DFDF-FCB3-3BB6-0A6463D9CE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9462" y="1623527"/>
            <a:ext cx="9344478" cy="423326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Aptos" panose="020B0004020202020204" pitchFamily="34" charset="0"/>
              </a:rPr>
              <a:t>Involvement of </a:t>
            </a:r>
            <a:r>
              <a:rPr lang="en-US" b="1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different stakeholders </a:t>
            </a:r>
            <a:r>
              <a:rPr lang="en-US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(</a:t>
            </a:r>
            <a:r>
              <a:rPr lang="en-US" dirty="0">
                <a:solidFill>
                  <a:srgbClr val="000000"/>
                </a:solidFill>
                <a:latin typeface="Aptos" panose="020B0004020202020204" pitchFamily="34" charset="0"/>
              </a:rPr>
              <a:t>3 teachers and strong research component)</a:t>
            </a:r>
            <a:endParaRPr lang="en-US" i="0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Aptos" panose="020B0004020202020204" pitchFamily="34" charset="0"/>
              </a:rPr>
              <a:t>A </a:t>
            </a:r>
            <a:r>
              <a:rPr lang="en-US" b="1" dirty="0">
                <a:solidFill>
                  <a:srgbClr val="000000"/>
                </a:solidFill>
                <a:latin typeface="Aptos" panose="020B0004020202020204" pitchFamily="34" charset="0"/>
              </a:rPr>
              <a:t>project-design cycle </a:t>
            </a:r>
            <a:r>
              <a:rPr lang="en-US" dirty="0">
                <a:solidFill>
                  <a:srgbClr val="000000"/>
                </a:solidFill>
                <a:latin typeface="Aptos" panose="020B0004020202020204" pitchFamily="34" charset="0"/>
              </a:rPr>
              <a:t>based on living lab method, was translated into an articulated </a:t>
            </a:r>
            <a:r>
              <a:rPr lang="en-US" b="1" dirty="0">
                <a:solidFill>
                  <a:srgbClr val="000000"/>
                </a:solidFill>
                <a:latin typeface="Aptos" panose="020B0004020202020204" pitchFamily="34" charset="0"/>
              </a:rPr>
              <a:t>learning sequence</a:t>
            </a:r>
            <a:r>
              <a:rPr lang="en-US" dirty="0">
                <a:solidFill>
                  <a:srgbClr val="000000"/>
                </a:solidFill>
                <a:latin typeface="Aptos" panose="020B0004020202020204" pitchFamily="34" charset="0"/>
              </a:rPr>
              <a:t>, including </a:t>
            </a:r>
            <a:r>
              <a:rPr lang="en-US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different </a:t>
            </a:r>
            <a:r>
              <a:rPr lang="en-US" b="1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learning modules and contexts </a:t>
            </a:r>
            <a:endParaRPr lang="en-US" b="1" dirty="0">
              <a:solidFill>
                <a:srgbClr val="000000"/>
              </a:solidFill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Aptos" panose="020B0004020202020204" pitchFamily="34" charset="0"/>
              </a:rPr>
              <a:t>Co-planning </a:t>
            </a:r>
            <a:r>
              <a:rPr lang="en-US" dirty="0">
                <a:latin typeface="Aptos" panose="020B0004020202020204" pitchFamily="34" charset="0"/>
              </a:rPr>
              <a:t>and regular in-between facilitation meetings to enhance ownership and engagement of all actors</a:t>
            </a:r>
          </a:p>
          <a:p>
            <a:endParaRPr lang="en-US" dirty="0"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latin typeface="Aptos" panose="020B0004020202020204" pitchFamily="34" charset="0"/>
            </a:endParaRPr>
          </a:p>
          <a:p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</p:txBody>
      </p:sp>
      <p:graphicFrame>
        <p:nvGraphicFramePr>
          <p:cNvPr id="5" name="Diagramma 4">
            <a:extLst>
              <a:ext uri="{FF2B5EF4-FFF2-40B4-BE49-F238E27FC236}">
                <a16:creationId xmlns:a16="http://schemas.microsoft.com/office/drawing/2014/main" id="{5E541AA3-1C33-30DC-099B-5F9F94C294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77710019"/>
              </p:ext>
            </p:extLst>
          </p:nvPr>
        </p:nvGraphicFramePr>
        <p:xfrm>
          <a:off x="461871" y="3740157"/>
          <a:ext cx="11718888" cy="19234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3" descr="A group of people sitting in a circle&#10;&#10;Description automatically generated">
            <a:extLst>
              <a:ext uri="{FF2B5EF4-FFF2-40B4-BE49-F238E27FC236}">
                <a16:creationId xmlns:a16="http://schemas.microsoft.com/office/drawing/2014/main" id="{C300E8CD-A0A3-47BA-9BF3-C40FCCD486E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7011" r="1358" b="2"/>
          <a:stretch/>
        </p:blipFill>
        <p:spPr>
          <a:xfrm>
            <a:off x="10044097" y="1046019"/>
            <a:ext cx="1985527" cy="1824226"/>
          </a:xfrm>
          <a:custGeom>
            <a:avLst/>
            <a:gdLst/>
            <a:ahLst/>
            <a:cxnLst/>
            <a:rect l="l" t="t" r="r" b="b"/>
            <a:pathLst>
              <a:path w="4030579" h="3703141">
                <a:moveTo>
                  <a:pt x="2015289" y="0"/>
                </a:moveTo>
                <a:cubicBezTo>
                  <a:pt x="3128303" y="0"/>
                  <a:pt x="4030579" y="902277"/>
                  <a:pt x="4030579" y="2015290"/>
                </a:cubicBezTo>
                <a:cubicBezTo>
                  <a:pt x="4030579" y="2710923"/>
                  <a:pt x="3678127" y="3324237"/>
                  <a:pt x="3142057" y="3686399"/>
                </a:cubicBezTo>
                <a:lnTo>
                  <a:pt x="3114499" y="3703141"/>
                </a:lnTo>
                <a:lnTo>
                  <a:pt x="916080" y="3703141"/>
                </a:lnTo>
                <a:lnTo>
                  <a:pt x="888522" y="3686399"/>
                </a:lnTo>
                <a:cubicBezTo>
                  <a:pt x="352452" y="3324237"/>
                  <a:pt x="0" y="2710923"/>
                  <a:pt x="0" y="2015290"/>
                </a:cubicBezTo>
                <a:cubicBezTo>
                  <a:pt x="0" y="902277"/>
                  <a:pt x="902277" y="0"/>
                  <a:pt x="2015289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677948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6FC6D5A-D876-EFE5-E3EE-E434A4CFB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871" y="470875"/>
            <a:ext cx="9330311" cy="690562"/>
          </a:xfrm>
        </p:spPr>
        <p:txBody>
          <a:bodyPr/>
          <a:lstStyle/>
          <a:p>
            <a:r>
              <a:rPr lang="en-US" dirty="0"/>
              <a:t>H</a:t>
            </a:r>
            <a:r>
              <a:rPr lang="en-US" dirty="0">
                <a:effectLst/>
              </a:rPr>
              <a:t>ighlights and innovative activities</a:t>
            </a:r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A62B7D8-BB5E-40CC-D0E2-3B41AB4EC2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8041" y="1836628"/>
            <a:ext cx="10941207" cy="4019885"/>
          </a:xfrm>
        </p:spPr>
        <p:txBody>
          <a:bodyPr/>
          <a:lstStyle/>
          <a:p>
            <a:r>
              <a:rPr lang="en-US" b="1" dirty="0">
                <a:latin typeface="Aptos" panose="020B0004020202020204" pitchFamily="34" charset="0"/>
              </a:rPr>
              <a:t>6 Informative sessions </a:t>
            </a:r>
            <a:r>
              <a:rPr lang="en-US" i="1" dirty="0">
                <a:latin typeface="Aptos" panose="020B0004020202020204" pitchFamily="34" charset="0"/>
              </a:rPr>
              <a:t>«What actions can you take for a sustainable lifestyle»</a:t>
            </a:r>
            <a:r>
              <a:rPr lang="en-US" dirty="0">
                <a:latin typeface="Aptos" panose="020B0004020202020204" pitchFamily="34" charset="0"/>
              </a:rPr>
              <a:t>?</a:t>
            </a:r>
            <a:r>
              <a:rPr lang="en-US" b="1" dirty="0">
                <a:latin typeface="Aptos" panose="020B0004020202020204" pitchFamily="34" charset="0"/>
              </a:rPr>
              <a:t> </a:t>
            </a:r>
            <a:r>
              <a:rPr lang="en-US" dirty="0">
                <a:latin typeface="Aptos" panose="020B0004020202020204" pitchFamily="34" charset="0"/>
              </a:rPr>
              <a:t>(Circular Economy, SDGs, Food Waste, Ecological beach, Bioplastics) through storytelling and interactive methods </a:t>
            </a:r>
          </a:p>
          <a:p>
            <a:r>
              <a:rPr lang="en-US" b="1" dirty="0">
                <a:latin typeface="Aptos" panose="020B0004020202020204" pitchFamily="34" charset="0"/>
              </a:rPr>
              <a:t>5 co-design workshops </a:t>
            </a:r>
            <a:r>
              <a:rPr lang="en-US" dirty="0">
                <a:latin typeface="Aptos" panose="020B0004020202020204" pitchFamily="34" charset="0"/>
              </a:rPr>
              <a:t>to explore solutions, create action plans and develop project(s) with guidance of external stakeholders: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800" dirty="0">
                <a:latin typeface="Aptos" panose="020B0004020202020204" pitchFamily="34" charset="0"/>
              </a:rPr>
              <a:t>STE(A)M </a:t>
            </a:r>
            <a:r>
              <a:rPr lang="it-IT" sz="1800" dirty="0" err="1">
                <a:latin typeface="Aptos" panose="020B0004020202020204" pitchFamily="34" charset="0"/>
              </a:rPr>
              <a:t>approach</a:t>
            </a:r>
            <a:r>
              <a:rPr lang="it-IT" sz="1800" dirty="0">
                <a:latin typeface="Aptos" panose="020B0004020202020204" pitchFamily="34" charset="0"/>
              </a:rPr>
              <a:t> (</a:t>
            </a:r>
            <a:r>
              <a:rPr lang="it-IT" sz="1800" dirty="0" err="1">
                <a:latin typeface="Aptos" panose="020B0004020202020204" pitchFamily="34" charset="0"/>
              </a:rPr>
              <a:t>arts-based</a:t>
            </a:r>
            <a:r>
              <a:rPr lang="it-IT" sz="1800" dirty="0">
                <a:latin typeface="Aptos" panose="020B0004020202020204" pitchFamily="34" charset="0"/>
              </a:rPr>
              <a:t>); </a:t>
            </a:r>
            <a:r>
              <a:rPr lang="it-IT" sz="1800" dirty="0" err="1">
                <a:latin typeface="Aptos" panose="020B0004020202020204" pitchFamily="34" charset="0"/>
              </a:rPr>
              <a:t>Tinkering</a:t>
            </a:r>
            <a:r>
              <a:rPr lang="it-IT" sz="1800" dirty="0">
                <a:latin typeface="Aptos" panose="020B0004020202020204" pitchFamily="34" charset="0"/>
              </a:rPr>
              <a:t> </a:t>
            </a:r>
            <a:r>
              <a:rPr lang="en-US" sz="1800" b="0" i="0" dirty="0">
                <a:solidFill>
                  <a:srgbClr val="040C28"/>
                </a:solidFill>
                <a:effectLst/>
                <a:latin typeface="Aptos" panose="020B0004020202020204" pitchFamily="34" charset="0"/>
              </a:rPr>
              <a:t> </a:t>
            </a:r>
            <a:r>
              <a:rPr lang="en-US" sz="1800" dirty="0">
                <a:latin typeface="Aptos" panose="020B0004020202020204" pitchFamily="34" charset="0"/>
              </a:rPr>
              <a:t>(use hands, senses, tools to investigate, understand, and even change the world); </a:t>
            </a:r>
            <a:r>
              <a:rPr lang="it-IT" sz="1800" dirty="0">
                <a:latin typeface="Aptos" panose="020B0004020202020204" pitchFamily="34" charset="0"/>
              </a:rPr>
              <a:t>Project-</a:t>
            </a:r>
            <a:r>
              <a:rPr lang="it-IT" sz="1800" dirty="0" err="1">
                <a:latin typeface="Aptos" panose="020B0004020202020204" pitchFamily="34" charset="0"/>
              </a:rPr>
              <a:t>based</a:t>
            </a:r>
            <a:r>
              <a:rPr lang="it-IT" sz="1800" dirty="0">
                <a:latin typeface="Aptos" panose="020B0004020202020204" pitchFamily="34" charset="0"/>
              </a:rPr>
              <a:t> (</a:t>
            </a:r>
            <a:r>
              <a:rPr lang="it-IT" sz="1800" dirty="0" err="1">
                <a:latin typeface="Aptos" panose="020B0004020202020204" pitchFamily="34" charset="0"/>
              </a:rPr>
              <a:t>enterpreneurial</a:t>
            </a:r>
            <a:r>
              <a:rPr lang="it-IT" sz="1800" dirty="0">
                <a:latin typeface="Aptos" panose="020B0004020202020204" pitchFamily="34" charset="0"/>
              </a:rPr>
              <a:t>/</a:t>
            </a:r>
            <a:r>
              <a:rPr lang="it-IT" sz="1800" dirty="0" err="1">
                <a:latin typeface="Aptos" panose="020B0004020202020204" pitchFamily="34" charset="0"/>
              </a:rPr>
              <a:t>research-based</a:t>
            </a:r>
            <a:r>
              <a:rPr lang="it-IT" sz="1800" dirty="0">
                <a:latin typeface="Aptos" panose="020B0004020202020204" pitchFamily="34" charset="0"/>
              </a:rPr>
              <a:t> learning)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>
                <a:latin typeface="Aptos" panose="020B0004020202020204" pitchFamily="34" charset="0"/>
              </a:rPr>
              <a:t>4 learning products</a:t>
            </a:r>
            <a:r>
              <a:rPr lang="it-IT" dirty="0">
                <a:latin typeface="Aptos" panose="020B0004020202020204" pitchFamily="34" charset="0"/>
              </a:rPr>
              <a:t>: </a:t>
            </a:r>
            <a:r>
              <a:rPr lang="en-US" dirty="0">
                <a:latin typeface="Aptos" panose="020B0004020202020204" pitchFamily="34" charset="0"/>
              </a:rPr>
              <a:t>Book crossing house with recycled materials, Annual Calendar on Sustainability, Junk Journal, Collaborative backstage video-making </a:t>
            </a:r>
          </a:p>
          <a:p>
            <a:r>
              <a:rPr lang="en-US" b="1" dirty="0">
                <a:latin typeface="Aptos" panose="020B0004020202020204" pitchFamily="34" charset="0"/>
              </a:rPr>
              <a:t>2 on-field activities and outdoor learning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ptos" panose="020B0004020202020204" pitchFamily="34" charset="0"/>
              </a:rPr>
              <a:t>Guided visits to natural reserves (Practical examples of management &amp; cleaning, Sensory walks) visit to UN FAO premises </a:t>
            </a:r>
          </a:p>
          <a:p>
            <a:r>
              <a:rPr lang="en-US" b="1" dirty="0">
                <a:latin typeface="Aptos" panose="020B0004020202020204" pitchFamily="34" charset="0"/>
              </a:rPr>
              <a:t>Evaluation/Dissemination </a:t>
            </a:r>
            <a:r>
              <a:rPr lang="en-US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at </a:t>
            </a:r>
            <a:r>
              <a:rPr lang="en-US" b="0" i="1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School</a:t>
            </a:r>
            <a:r>
              <a:rPr lang="en-US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S</a:t>
            </a:r>
            <a:r>
              <a:rPr lang="en-US" b="0" i="1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ustainability Day </a:t>
            </a:r>
            <a:r>
              <a:rPr lang="en-US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(May 2024)</a:t>
            </a:r>
            <a:endParaRPr lang="en-US" b="1" dirty="0">
              <a:latin typeface="Aptos" panose="020B0004020202020204" pitchFamily="34" charset="0"/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216698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" name="Rectangle 1047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B7E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0" name="Rectangle 1049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4" descr="Immagine che contiene pavimento, interno, contenitore, muro&#10;&#10;Descrizione generata automaticamente">
            <a:extLst>
              <a:ext uri="{FF2B5EF4-FFF2-40B4-BE49-F238E27FC236}">
                <a16:creationId xmlns:a16="http://schemas.microsoft.com/office/drawing/2014/main" id="{56881027-69B1-10E0-316A-E87904973F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434" r="-4" b="36011"/>
          <a:stretch/>
        </p:blipFill>
        <p:spPr>
          <a:xfrm>
            <a:off x="622549" y="725002"/>
            <a:ext cx="3122143" cy="2312583"/>
          </a:xfrm>
          <a:prstGeom prst="rect">
            <a:avLst/>
          </a:prstGeom>
        </p:spPr>
      </p:pic>
      <p:sp>
        <p:nvSpPr>
          <p:cNvPr id="1052" name="Rectangle 1051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Immagine che contiene testo, Arte bambini, calligrafia, carta&#10;&#10;Descrizione generata automaticamente">
            <a:extLst>
              <a:ext uri="{FF2B5EF4-FFF2-40B4-BE49-F238E27FC236}">
                <a16:creationId xmlns:a16="http://schemas.microsoft.com/office/drawing/2014/main" id="{0C995B22-DC0C-9240-351B-ACD1C7D6B7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45" r="3" b="2490"/>
          <a:stretch/>
        </p:blipFill>
        <p:spPr bwMode="auto">
          <a:xfrm>
            <a:off x="4381676" y="975208"/>
            <a:ext cx="3252903" cy="1819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4" name="Rectangle 1053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5998" y="487090"/>
            <a:ext cx="3588174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Immagine 31" descr="Immagine che contiene testo, calligrafia, libro, Prodotti generali&#10;&#10;Descrizione generata automaticamente">
            <a:extLst>
              <a:ext uri="{FF2B5EF4-FFF2-40B4-BE49-F238E27FC236}">
                <a16:creationId xmlns:a16="http://schemas.microsoft.com/office/drawing/2014/main" id="{DD18F1C5-0FA8-0349-C809-4BEAACD1254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800" b="12123"/>
          <a:stretch/>
        </p:blipFill>
        <p:spPr>
          <a:xfrm rot="16200000">
            <a:off x="8705658" y="550485"/>
            <a:ext cx="2468623" cy="2668646"/>
          </a:xfrm>
          <a:prstGeom prst="rect">
            <a:avLst/>
          </a:prstGeom>
        </p:spPr>
      </p:pic>
      <p:sp>
        <p:nvSpPr>
          <p:cNvPr id="1056" name="Rectangle 1055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Immagine 14" descr="Immagine che contiene testo, lettera, calligrafia, carta&#10;&#10;Descrizione generata automaticamente">
            <a:extLst>
              <a:ext uri="{FF2B5EF4-FFF2-40B4-BE49-F238E27FC236}">
                <a16:creationId xmlns:a16="http://schemas.microsoft.com/office/drawing/2014/main" id="{7CB40588-11EA-8B00-778A-C58F4268E0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8159" y="3748194"/>
            <a:ext cx="1853723" cy="2471631"/>
          </a:xfrm>
          <a:prstGeom prst="rect">
            <a:avLst/>
          </a:prstGeom>
        </p:spPr>
      </p:pic>
      <p:sp>
        <p:nvSpPr>
          <p:cNvPr id="1058" name="Rectangle 1057">
            <a:extLst>
              <a:ext uri="{FF2B5EF4-FFF2-40B4-BE49-F238E27FC236}">
                <a16:creationId xmlns:a16="http://schemas.microsoft.com/office/drawing/2014/main" id="{F4FFA271-A10A-4AC3-8F06-E3313A197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502" y="3603670"/>
            <a:ext cx="3601167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0" name="Rectangle 1059">
            <a:extLst>
              <a:ext uri="{FF2B5EF4-FFF2-40B4-BE49-F238E27FC236}">
                <a16:creationId xmlns:a16="http://schemas.microsoft.com/office/drawing/2014/main" id="{7F9FE375-3674-4B26-B67B-30AFAF78CC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3610700"/>
            <a:ext cx="3588171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Immagine 17" descr="Immagine che contiene vestiti, interno, sedia, persona&#10;&#10;Descrizione generata automaticamente">
            <a:extLst>
              <a:ext uri="{FF2B5EF4-FFF2-40B4-BE49-F238E27FC236}">
                <a16:creationId xmlns:a16="http://schemas.microsoft.com/office/drawing/2014/main" id="{7C21C975-06B1-ABB2-051A-3D1E8ABB96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13358" y="3818714"/>
            <a:ext cx="3201482" cy="2401112"/>
          </a:xfrm>
          <a:prstGeom prst="rect">
            <a:avLst/>
          </a:prstGeom>
        </p:spPr>
      </p:pic>
      <p:pic>
        <p:nvPicPr>
          <p:cNvPr id="14" name="Immagine 13" descr="Immagine che contiene vestiti, persona, Apprendimento, Arte bambini&#10;&#10;Descrizione generata automaticamente">
            <a:extLst>
              <a:ext uri="{FF2B5EF4-FFF2-40B4-BE49-F238E27FC236}">
                <a16:creationId xmlns:a16="http://schemas.microsoft.com/office/drawing/2014/main" id="{39E75C59-1162-4E28-3EA2-6C1287A1DB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8720131" y="3361073"/>
            <a:ext cx="2439677" cy="325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1052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95555B4-3702-CFD1-3EA7-504ABF51E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871" y="486906"/>
            <a:ext cx="9330311" cy="690562"/>
          </a:xfrm>
        </p:spPr>
        <p:txBody>
          <a:bodyPr/>
          <a:lstStyle/>
          <a:p>
            <a:r>
              <a:rPr lang="en-US" dirty="0"/>
              <a:t>T</a:t>
            </a:r>
            <a:r>
              <a:rPr lang="en-US" dirty="0">
                <a:effectLst/>
              </a:rPr>
              <a:t>angible benefits</a:t>
            </a:r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393DA3C-959B-BDB6-4319-090033CF03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1871" y="1661516"/>
            <a:ext cx="8682129" cy="4540551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b="1" dirty="0">
                <a:latin typeface="Aptos" panose="020B0004020202020204" pitchFamily="34" charset="0"/>
              </a:rPr>
              <a:t>New practical models for more sustainable schools</a:t>
            </a:r>
            <a:r>
              <a:rPr lang="en-US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, </a:t>
            </a:r>
            <a:r>
              <a:rPr lang="en-US" dirty="0">
                <a:latin typeface="Aptos" panose="020B0004020202020204" pitchFamily="34" charset="0"/>
              </a:rPr>
              <a:t>promoting solutions to local challenges and adoption of sustainable behaviors</a:t>
            </a:r>
            <a:endParaRPr lang="en-US" dirty="0">
              <a:solidFill>
                <a:srgbClr val="000000"/>
              </a:solidFill>
              <a:latin typeface="Aptos" panose="020B00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latin typeface="Aptos" panose="020B0004020202020204" pitchFamily="34" charset="0"/>
              </a:rPr>
              <a:t>Living lab supports </a:t>
            </a:r>
            <a:r>
              <a:rPr lang="en-US" b="1" dirty="0">
                <a:latin typeface="Aptos" panose="020B0004020202020204" pitchFamily="34" charset="0"/>
              </a:rPr>
              <a:t>inclusion and teamwork</a:t>
            </a:r>
            <a:r>
              <a:rPr lang="en-US" dirty="0">
                <a:latin typeface="Aptos" panose="020B0004020202020204" pitchFamily="34" charset="0"/>
              </a:rPr>
              <a:t>: working together for a common ethical goal develops soft skills, inclusion of learning styles and backgrounds and sense of community belonging and ownership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800" dirty="0">
                <a:latin typeface="Aptos" panose="020B0004020202020204" pitchFamily="34" charset="0"/>
              </a:rPr>
              <a:t>Students learn </a:t>
            </a:r>
            <a:r>
              <a:rPr lang="en-US" sz="1800" b="1" dirty="0">
                <a:latin typeface="Aptos" panose="020B0004020202020204" pitchFamily="34" charset="0"/>
              </a:rPr>
              <a:t>new competences </a:t>
            </a:r>
            <a:r>
              <a:rPr lang="en-US" sz="1800" dirty="0">
                <a:latin typeface="Aptos" panose="020B0004020202020204" pitchFamily="34" charset="0"/>
              </a:rPr>
              <a:t>and </a:t>
            </a:r>
            <a:r>
              <a:rPr lang="en-US" sz="1800" b="1" dirty="0">
                <a:latin typeface="Aptos" panose="020B0004020202020204" pitchFamily="34" charset="0"/>
              </a:rPr>
              <a:t>future opportunities, doing </a:t>
            </a:r>
            <a:r>
              <a:rPr lang="en-US" sz="1800" b="1" i="1" dirty="0">
                <a:latin typeface="Aptos" panose="020B0004020202020204" pitchFamily="34" charset="0"/>
              </a:rPr>
              <a:t>like real researchers/project designers</a:t>
            </a:r>
            <a:endParaRPr lang="en-US" sz="1800" dirty="0">
              <a:latin typeface="Aptos" panose="020B00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800" b="1" dirty="0">
                <a:latin typeface="Aptos" panose="020B0004020202020204" pitchFamily="34" charset="0"/>
              </a:rPr>
              <a:t>Addressing STEM gender gap </a:t>
            </a:r>
            <a:r>
              <a:rPr lang="en-US" sz="1800" dirty="0">
                <a:latin typeface="Aptos" panose="020B0004020202020204" pitchFamily="34" charset="0"/>
              </a:rPr>
              <a:t>through role models, influencers (</a:t>
            </a:r>
            <a:r>
              <a:rPr lang="en-US" sz="1800" dirty="0" err="1">
                <a:latin typeface="Aptos" panose="020B0004020202020204" pitchFamily="34" charset="0"/>
              </a:rPr>
              <a:t>e.g</a:t>
            </a:r>
            <a:r>
              <a:rPr lang="en-US" sz="1800" dirty="0">
                <a:latin typeface="Aptos" panose="020B0004020202020204" pitchFamily="34" charset="0"/>
              </a:rPr>
              <a:t> cooker girl, female scientists) and female involvement, during a f</a:t>
            </a:r>
            <a:r>
              <a:rPr lang="en-US" dirty="0">
                <a:latin typeface="Aptos" panose="020B0004020202020204" pitchFamily="34" charset="0"/>
              </a:rPr>
              <a:t>undamental development age</a:t>
            </a:r>
            <a:endParaRPr lang="it-IT" dirty="0">
              <a:latin typeface="Aptos" panose="020B00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latin typeface="Aptos" panose="020B0004020202020204" pitchFamily="34" charset="0"/>
              </a:rPr>
              <a:t>Through discussions and work with outside experts, students showed more </a:t>
            </a:r>
            <a:r>
              <a:rPr lang="en-US" b="1" dirty="0">
                <a:latin typeface="Aptos" panose="020B0004020202020204" pitchFamily="34" charset="0"/>
              </a:rPr>
              <a:t>motivation and curiosity </a:t>
            </a:r>
            <a:r>
              <a:rPr lang="en-US" dirty="0">
                <a:latin typeface="Aptos" panose="020B0004020202020204" pitchFamily="34" charset="0"/>
              </a:rPr>
              <a:t>in learning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dirty="0">
                <a:latin typeface="Aptos" panose="020B0004020202020204" pitchFamily="34" charset="0"/>
              </a:rPr>
              <a:t>Teachers’ commitment, </a:t>
            </a:r>
            <a:r>
              <a:rPr lang="it-IT" dirty="0" err="1">
                <a:latin typeface="Aptos" panose="020B0004020202020204" pitchFamily="34" charset="0"/>
              </a:rPr>
              <a:t>inspired</a:t>
            </a:r>
            <a:r>
              <a:rPr lang="it-IT" dirty="0">
                <a:latin typeface="Aptos" panose="020B0004020202020204" pitchFamily="34" charset="0"/>
              </a:rPr>
              <a:t> and </a:t>
            </a:r>
            <a:r>
              <a:rPr lang="it-IT" dirty="0" err="1">
                <a:latin typeface="Aptos" panose="020B0004020202020204" pitchFamily="34" charset="0"/>
              </a:rPr>
              <a:t>learn</a:t>
            </a:r>
            <a:r>
              <a:rPr lang="it-IT" dirty="0">
                <a:latin typeface="Aptos" panose="020B0004020202020204" pitchFamily="34" charset="0"/>
              </a:rPr>
              <a:t> </a:t>
            </a:r>
            <a:r>
              <a:rPr lang="it-IT" dirty="0" err="1">
                <a:latin typeface="Aptos" panose="020B0004020202020204" pitchFamily="34" charset="0"/>
              </a:rPr>
              <a:t>about</a:t>
            </a:r>
            <a:r>
              <a:rPr lang="en-US" sz="1800" dirty="0">
                <a:latin typeface="Aptos" panose="020B0004020202020204" pitchFamily="34" charset="0"/>
              </a:rPr>
              <a:t> </a:t>
            </a:r>
            <a:r>
              <a:rPr lang="en-US" sz="1800" b="1" dirty="0">
                <a:latin typeface="Aptos" panose="020B0004020202020204" pitchFamily="34" charset="0"/>
              </a:rPr>
              <a:t>new teaching methods and tools</a:t>
            </a:r>
            <a:endParaRPr lang="en-US" dirty="0">
              <a:latin typeface="Aptos" panose="020B0004020202020204" pitchFamily="34" charset="0"/>
            </a:endParaRPr>
          </a:p>
          <a:p>
            <a:endParaRPr lang="it-IT" dirty="0"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latin typeface="Aptos" panose="020B0004020202020204" pitchFamily="34" charset="0"/>
            </a:endParaRPr>
          </a:p>
        </p:txBody>
      </p:sp>
      <p:pic>
        <p:nvPicPr>
          <p:cNvPr id="5" name="Immagine 4" descr="Immagine che contiene terreno, aria aperta, vestiti, persona&#10;&#10;Descrizione generata automaticamente">
            <a:extLst>
              <a:ext uri="{FF2B5EF4-FFF2-40B4-BE49-F238E27FC236}">
                <a16:creationId xmlns:a16="http://schemas.microsoft.com/office/drawing/2014/main" id="{22E768DD-0076-DC37-DAC2-70549B28EA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9636" y="1142022"/>
            <a:ext cx="1915164" cy="2553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Immagine 19" descr="Immagine che contiene vestiti, muro, interno, lavagna&#10;&#10;Descrizione generata automaticamente">
            <a:extLst>
              <a:ext uri="{FF2B5EF4-FFF2-40B4-BE49-F238E27FC236}">
                <a16:creationId xmlns:a16="http://schemas.microsoft.com/office/drawing/2014/main" id="{13E4A559-5E4D-9D87-696A-0036C89782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8527" y="3931791"/>
            <a:ext cx="2911374" cy="21835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067490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8B2CCAB-B9A1-3AD8-866B-A8E29B93E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871" y="479082"/>
            <a:ext cx="9330311" cy="690562"/>
          </a:xfrm>
        </p:spPr>
        <p:txBody>
          <a:bodyPr/>
          <a:lstStyle/>
          <a:p>
            <a:r>
              <a:rPr lang="en-US" dirty="0"/>
              <a:t>T</a:t>
            </a:r>
            <a:r>
              <a:rPr lang="en-US" dirty="0">
                <a:effectLst/>
              </a:rPr>
              <a:t>angible benefits</a:t>
            </a:r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877B661-2041-CD96-CD68-C4E1C72FB4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9421" y="1774785"/>
            <a:ext cx="7908759" cy="3534966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latin typeface="Aptos" panose="020B0004020202020204" pitchFamily="34" charset="0"/>
              </a:rPr>
              <a:t>Open schooling as an effective way of “doing school” , albeit the strong coordination, motivation and effort needed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latin typeface="Aptos" panose="020B0004020202020204" pitchFamily="34" charset="0"/>
              </a:rPr>
              <a:t>Involvement of local actors and field activities enhanced the </a:t>
            </a:r>
            <a:r>
              <a:rPr lang="en-US" b="1" dirty="0">
                <a:latin typeface="Aptos" panose="020B0004020202020204" pitchFamily="34" charset="0"/>
              </a:rPr>
              <a:t>link with the local community,</a:t>
            </a:r>
            <a:r>
              <a:rPr lang="en-US" dirty="0">
                <a:latin typeface="Aptos" panose="020B0004020202020204" pitchFamily="34" charset="0"/>
              </a:rPr>
              <a:t> students touch with hands what was learnt theoretically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b="1" dirty="0">
                <a:latin typeface="Aptos" panose="020B0004020202020204" pitchFamily="34" charset="0"/>
              </a:rPr>
              <a:t>Networking, </a:t>
            </a:r>
            <a:r>
              <a:rPr lang="it-IT" b="1" dirty="0" err="1">
                <a:latin typeface="Aptos" panose="020B0004020202020204" pitchFamily="34" charset="0"/>
              </a:rPr>
              <a:t>synergies</a:t>
            </a:r>
            <a:r>
              <a:rPr lang="it-IT" b="1" dirty="0">
                <a:latin typeface="Aptos" panose="020B0004020202020204" pitchFamily="34" charset="0"/>
              </a:rPr>
              <a:t> and </a:t>
            </a:r>
            <a:r>
              <a:rPr lang="it-IT" b="1" dirty="0" err="1">
                <a:latin typeface="Aptos" panose="020B0004020202020204" pitchFamily="34" charset="0"/>
              </a:rPr>
              <a:t>enhanced</a:t>
            </a:r>
            <a:r>
              <a:rPr lang="it-IT" b="1" dirty="0">
                <a:latin typeface="Aptos" panose="020B0004020202020204" pitchFamily="34" charset="0"/>
              </a:rPr>
              <a:t> </a:t>
            </a:r>
            <a:r>
              <a:rPr lang="it-IT" b="1" dirty="0" err="1">
                <a:latin typeface="Aptos" panose="020B0004020202020204" pitchFamily="34" charset="0"/>
              </a:rPr>
              <a:t>visibility</a:t>
            </a:r>
            <a:r>
              <a:rPr lang="it-IT" b="1" dirty="0">
                <a:latin typeface="Aptos" panose="020B0004020202020204" pitchFamily="34" charset="0"/>
              </a:rPr>
              <a:t> </a:t>
            </a:r>
            <a:r>
              <a:rPr lang="it-IT" dirty="0">
                <a:latin typeface="Aptos" panose="020B0004020202020204" pitchFamily="34" charset="0"/>
              </a:rPr>
              <a:t>of school, </a:t>
            </a:r>
            <a:r>
              <a:rPr lang="it-IT" dirty="0" err="1">
                <a:latin typeface="Aptos" panose="020B0004020202020204" pitchFamily="34" charset="0"/>
              </a:rPr>
              <a:t>our</a:t>
            </a:r>
            <a:r>
              <a:rPr lang="it-IT" dirty="0">
                <a:latin typeface="Aptos" panose="020B0004020202020204" pitchFamily="34" charset="0"/>
              </a:rPr>
              <a:t> </a:t>
            </a:r>
            <a:r>
              <a:rPr lang="it-IT" dirty="0" err="1">
                <a:latin typeface="Aptos" panose="020B0004020202020204" pitchFamily="34" charset="0"/>
              </a:rPr>
              <a:t>organisation</a:t>
            </a:r>
            <a:r>
              <a:rPr lang="it-IT" dirty="0">
                <a:latin typeface="Aptos" panose="020B0004020202020204" pitchFamily="34" charset="0"/>
              </a:rPr>
              <a:t> and </a:t>
            </a:r>
            <a:r>
              <a:rPr lang="it-IT" dirty="0" err="1">
                <a:latin typeface="Aptos" panose="020B0004020202020204" pitchFamily="34" charset="0"/>
              </a:rPr>
              <a:t>among</a:t>
            </a:r>
            <a:r>
              <a:rPr lang="it-IT" dirty="0">
                <a:latin typeface="Aptos" panose="020B0004020202020204" pitchFamily="34" charset="0"/>
              </a:rPr>
              <a:t> </a:t>
            </a:r>
            <a:r>
              <a:rPr lang="it-IT" dirty="0" err="1">
                <a:latin typeface="Aptos" panose="020B0004020202020204" pitchFamily="34" charset="0"/>
              </a:rPr>
              <a:t>actors</a:t>
            </a:r>
            <a:r>
              <a:rPr lang="it-IT" dirty="0">
                <a:latin typeface="Aptos" panose="020B0004020202020204" pitchFamily="34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b="1" dirty="0" err="1">
                <a:latin typeface="Aptos" panose="020B0004020202020204" pitchFamily="34" charset="0"/>
              </a:rPr>
              <a:t>Replicability</a:t>
            </a:r>
            <a:r>
              <a:rPr lang="it-IT" b="1" dirty="0">
                <a:latin typeface="Aptos" panose="020B0004020202020204" pitchFamily="34" charset="0"/>
              </a:rPr>
              <a:t> and </a:t>
            </a:r>
            <a:r>
              <a:rPr lang="it-IT" b="1" dirty="0" err="1">
                <a:latin typeface="Aptos" panose="020B0004020202020204" pitchFamily="34" charset="0"/>
              </a:rPr>
              <a:t>sustainability</a:t>
            </a:r>
            <a:r>
              <a:rPr lang="it-IT" dirty="0">
                <a:latin typeface="Aptos" panose="020B0004020202020204" pitchFamily="34" charset="0"/>
              </a:rPr>
              <a:t>: </a:t>
            </a:r>
            <a:r>
              <a:rPr lang="it-IT" dirty="0" err="1">
                <a:latin typeface="Aptos" panose="020B0004020202020204" pitchFamily="34" charset="0"/>
              </a:rPr>
              <a:t>development</a:t>
            </a:r>
            <a:r>
              <a:rPr lang="it-IT" dirty="0">
                <a:latin typeface="Aptos" panose="020B0004020202020204" pitchFamily="34" charset="0"/>
              </a:rPr>
              <a:t> of new projects (2024/2025) and </a:t>
            </a:r>
            <a:r>
              <a:rPr lang="it-IT" dirty="0" err="1">
                <a:latin typeface="Aptos" panose="020B0004020202020204" pitchFamily="34" charset="0"/>
              </a:rPr>
              <a:t>participation</a:t>
            </a:r>
            <a:r>
              <a:rPr lang="it-IT" dirty="0">
                <a:latin typeface="Aptos" panose="020B0004020202020204" pitchFamily="34" charset="0"/>
              </a:rPr>
              <a:t> in funding calls (e.g. </a:t>
            </a:r>
            <a:r>
              <a:rPr lang="it-IT" dirty="0" err="1">
                <a:latin typeface="Aptos" panose="020B0004020202020204" pitchFamily="34" charset="0"/>
              </a:rPr>
              <a:t>Problue</a:t>
            </a:r>
            <a:r>
              <a:rPr lang="it-IT" dirty="0">
                <a:latin typeface="Aptos" panose="020B0004020202020204" pitchFamily="34" charset="0"/>
              </a:rPr>
              <a:t>) </a:t>
            </a:r>
          </a:p>
          <a:p>
            <a:endParaRPr lang="en-US" dirty="0">
              <a:latin typeface="Aptos" panose="020B0004020202020204" pitchFamily="34" charset="0"/>
            </a:endParaRPr>
          </a:p>
        </p:txBody>
      </p:sp>
      <p:pic>
        <p:nvPicPr>
          <p:cNvPr id="5" name="Immagine 4" descr="Immagine che contiene vestiti, persona, calzature, donna&#10;&#10;Descrizione generata automaticamente">
            <a:extLst>
              <a:ext uri="{FF2B5EF4-FFF2-40B4-BE49-F238E27FC236}">
                <a16:creationId xmlns:a16="http://schemas.microsoft.com/office/drawing/2014/main" id="{0485CE44-7621-C8CB-1827-91199AA09DD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97" r="23178" b="-2"/>
          <a:stretch/>
        </p:blipFill>
        <p:spPr>
          <a:xfrm>
            <a:off x="9103343" y="3638896"/>
            <a:ext cx="2727874" cy="25062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magine 5" descr="Immagine che contiene aria aperta, cielo, erba, pianta&#10;&#10;Descrizione generata automaticamente">
            <a:extLst>
              <a:ext uri="{FF2B5EF4-FFF2-40B4-BE49-F238E27FC236}">
                <a16:creationId xmlns:a16="http://schemas.microsoft.com/office/drawing/2014/main" id="{7689C6D1-2825-4E91-A431-6067F5176FB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249" r="-4" b="-4"/>
          <a:stretch/>
        </p:blipFill>
        <p:spPr>
          <a:xfrm>
            <a:off x="9792182" y="1520824"/>
            <a:ext cx="2330489" cy="19918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FA26CDDA-21AB-2BEF-3389-A235FA0F6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7270" y="4497111"/>
            <a:ext cx="3296101" cy="16480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26547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BE3EA0C-5C62-3952-36E7-677D75523A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2400" b="1" dirty="0"/>
              <a:t>Thank </a:t>
            </a:r>
            <a:r>
              <a:rPr lang="it-IT" sz="2400" b="1" dirty="0" err="1"/>
              <a:t>you</a:t>
            </a:r>
            <a:r>
              <a:rPr lang="it-IT" sz="2400" b="1" dirty="0"/>
              <a:t>!</a:t>
            </a:r>
            <a:endParaRPr lang="en-BE" sz="24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D0D3AD-4404-2441-59B8-869E1E82B571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/>
              <a:t>@OStogether</a:t>
            </a:r>
            <a:endParaRPr lang="en-BE"/>
          </a:p>
          <a:p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4DE257-34E8-AB68-4CEE-314F8F9244E0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en-US" err="1"/>
              <a:t>OStogether</a:t>
            </a:r>
            <a:endParaRPr lang="en-B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18860A-3F56-8B6C-4472-632D1727910D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r>
              <a:rPr lang="en-US"/>
              <a:t>www.steamecologies.eu/</a:t>
            </a:r>
            <a:endParaRPr lang="en-B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AB8A975-3D48-2CE7-44BF-41B02C5C1A6F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/>
              <a:t>Sles-apre@apre.it</a:t>
            </a:r>
            <a:endParaRPr lang="en-BE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AA8B871-8DA2-49C8-0BF1-9DB7D3C79B35}"/>
              </a:ext>
            </a:extLst>
          </p:cNvPr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r>
              <a:rPr lang="en-US"/>
              <a:t>STEAM Learning Ecologies</a:t>
            </a:r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509862655"/>
      </p:ext>
    </p:extLst>
  </p:cSld>
  <p:clrMapOvr>
    <a:masterClrMapping/>
  </p:clrMapOvr>
</p:sld>
</file>

<file path=ppt/theme/theme1.xml><?xml version="1.0" encoding="utf-8"?>
<a:theme xmlns:a="http://schemas.openxmlformats.org/drawingml/2006/main" name="FRONT COV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NTRODUCTORY SLIDE">
  <a:themeElements>
    <a:clrScheme name="Personnalisé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3006D"/>
      </a:accent1>
      <a:accent2>
        <a:srgbClr val="3E2874"/>
      </a:accent2>
      <a:accent3>
        <a:srgbClr val="FFAA90"/>
      </a:accent3>
      <a:accent4>
        <a:srgbClr val="FF6833"/>
      </a:accent4>
      <a:accent5>
        <a:srgbClr val="FF3B3B"/>
      </a:accent5>
      <a:accent6>
        <a:srgbClr val="FFFFFF"/>
      </a:accent6>
      <a:hlink>
        <a:srgbClr val="FFFFFF"/>
      </a:hlink>
      <a:folHlink>
        <a:srgbClr val="FFFF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AIN TEMPLATES">
  <a:themeElements>
    <a:clrScheme name="Personnalisé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3006D"/>
      </a:accent1>
      <a:accent2>
        <a:srgbClr val="3E2874"/>
      </a:accent2>
      <a:accent3>
        <a:srgbClr val="FFAA90"/>
      </a:accent3>
      <a:accent4>
        <a:srgbClr val="FF6833"/>
      </a:accent4>
      <a:accent5>
        <a:srgbClr val="FF3B3B"/>
      </a:accent5>
      <a:accent6>
        <a:srgbClr val="FFFFFF"/>
      </a:accent6>
      <a:hlink>
        <a:srgbClr val="FFFFFF"/>
      </a:hlink>
      <a:folHlink>
        <a:srgbClr val="FFFF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AIN TEMPLATES (logo background)">
  <a:themeElements>
    <a:clrScheme name="Personnalisé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3006D"/>
      </a:accent1>
      <a:accent2>
        <a:srgbClr val="3E2874"/>
      </a:accent2>
      <a:accent3>
        <a:srgbClr val="FFAA90"/>
      </a:accent3>
      <a:accent4>
        <a:srgbClr val="FF6833"/>
      </a:accent4>
      <a:accent5>
        <a:srgbClr val="FF3B3B"/>
      </a:accent5>
      <a:accent6>
        <a:srgbClr val="FFFFFF"/>
      </a:accent6>
      <a:hlink>
        <a:srgbClr val="FFFFFF"/>
      </a:hlink>
      <a:folHlink>
        <a:srgbClr val="FFFF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AM">
  <a:themeElements>
    <a:clrScheme name="Personnalisé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3006D"/>
      </a:accent1>
      <a:accent2>
        <a:srgbClr val="3E2874"/>
      </a:accent2>
      <a:accent3>
        <a:srgbClr val="FFAA90"/>
      </a:accent3>
      <a:accent4>
        <a:srgbClr val="FF6833"/>
      </a:accent4>
      <a:accent5>
        <a:srgbClr val="FF3B3B"/>
      </a:accent5>
      <a:accent6>
        <a:srgbClr val="FFFFFF"/>
      </a:accent6>
      <a:hlink>
        <a:srgbClr val="FFFFFF"/>
      </a:hlink>
      <a:folHlink>
        <a:srgbClr val="FFFF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BACK COV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Personnalisé 1">
    <a:dk1>
      <a:srgbClr val="000000"/>
    </a:dk1>
    <a:lt1>
      <a:srgbClr val="FFFFFF"/>
    </a:lt1>
    <a:dk2>
      <a:srgbClr val="44546A"/>
    </a:dk2>
    <a:lt2>
      <a:srgbClr val="E7E6E6"/>
    </a:lt2>
    <a:accent1>
      <a:srgbClr val="E3006D"/>
    </a:accent1>
    <a:accent2>
      <a:srgbClr val="3E2874"/>
    </a:accent2>
    <a:accent3>
      <a:srgbClr val="FFAA90"/>
    </a:accent3>
    <a:accent4>
      <a:srgbClr val="FF6833"/>
    </a:accent4>
    <a:accent5>
      <a:srgbClr val="FF3B3B"/>
    </a:accent5>
    <a:accent6>
      <a:srgbClr val="FFFFFF"/>
    </a:accent6>
    <a:hlink>
      <a:srgbClr val="FFFFFF"/>
    </a:hlink>
    <a:folHlink>
      <a:srgbClr val="FFFFFF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2a6329b-35f7-49e1-8999-869ce660ac51" xsi:nil="true"/>
    <lcf76f155ced4ddcb4097134ff3c332f xmlns="9bd02b69-bea6-4211-905a-28ccd98a6a2e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070D0E0E374314DA40340D67BDE8D2C" ma:contentTypeVersion="14" ma:contentTypeDescription="Create a new document." ma:contentTypeScope="" ma:versionID="188520cb2cf3364dbaa6b3fd986fc510">
  <xsd:schema xmlns:xsd="http://www.w3.org/2001/XMLSchema" xmlns:xs="http://www.w3.org/2001/XMLSchema" xmlns:p="http://schemas.microsoft.com/office/2006/metadata/properties" xmlns:ns2="9bd02b69-bea6-4211-905a-28ccd98a6a2e" xmlns:ns3="92a6329b-35f7-49e1-8999-869ce660ac51" targetNamespace="http://schemas.microsoft.com/office/2006/metadata/properties" ma:root="true" ma:fieldsID="f360691f690f9b93836b1a75a4beb354" ns2:_="" ns3:_="">
    <xsd:import namespace="9bd02b69-bea6-4211-905a-28ccd98a6a2e"/>
    <xsd:import namespace="92a6329b-35f7-49e1-8999-869ce660ac5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d02b69-bea6-4211-905a-28ccd98a6a2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e360e1e7-0205-4293-996e-e92bd7c6282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a6329b-35f7-49e1-8999-869ce660ac51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acd9ed9-29d6-4046-ab80-df3fed39acc7}" ma:internalName="TaxCatchAll" ma:showField="CatchAllData" ma:web="92a6329b-35f7-49e1-8999-869ce660ac5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D278721-31EE-4886-8A9F-2EE366AB4E69}">
  <ds:schemaRefs>
    <ds:schemaRef ds:uri="http://schemas.microsoft.com/office/2006/metadata/properties"/>
    <ds:schemaRef ds:uri="http://schemas.microsoft.com/office/infopath/2007/PartnerControls"/>
    <ds:schemaRef ds:uri="92a6329b-35f7-49e1-8999-869ce660ac51"/>
    <ds:schemaRef ds:uri="9bd02b69-bea6-4211-905a-28ccd98a6a2e"/>
  </ds:schemaRefs>
</ds:datastoreItem>
</file>

<file path=customXml/itemProps2.xml><?xml version="1.0" encoding="utf-8"?>
<ds:datastoreItem xmlns:ds="http://schemas.openxmlformats.org/officeDocument/2006/customXml" ds:itemID="{80C21E43-EEB3-4102-A488-3C4BAF0B352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bd02b69-bea6-4211-905a-28ccd98a6a2e"/>
    <ds:schemaRef ds:uri="92a6329b-35f7-49e1-8999-869ce660ac5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205688E-C1C6-4277-BCF2-BB517D64A84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880</Words>
  <Application>Microsoft Office PowerPoint</Application>
  <PresentationFormat>Widescreen</PresentationFormat>
  <Paragraphs>70</Paragraphs>
  <Slides>8</Slides>
  <Notes>6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6</vt:i4>
      </vt:variant>
      <vt:variant>
        <vt:lpstr>Titoli diapositive</vt:lpstr>
      </vt:variant>
      <vt:variant>
        <vt:i4>8</vt:i4>
      </vt:variant>
    </vt:vector>
  </HeadingPairs>
  <TitlesOfParts>
    <vt:vector size="22" baseType="lpstr">
      <vt:lpstr>Aptos</vt:lpstr>
      <vt:lpstr>Arial</vt:lpstr>
      <vt:lpstr>Calibri</vt:lpstr>
      <vt:lpstr>Franklin Gothic Book</vt:lpstr>
      <vt:lpstr>Franklin Gothic Medium</vt:lpstr>
      <vt:lpstr>Montserrat Light</vt:lpstr>
      <vt:lpstr>Symbol</vt:lpstr>
      <vt:lpstr>Wingdings</vt:lpstr>
      <vt:lpstr>FRONT COVER</vt:lpstr>
      <vt:lpstr>INTRODUCTORY SLIDE</vt:lpstr>
      <vt:lpstr>MAIN TEMPLATES</vt:lpstr>
      <vt:lpstr>MAIN TEMPLATES (logo background)</vt:lpstr>
      <vt:lpstr>TEAM</vt:lpstr>
      <vt:lpstr>BACK COVER</vt:lpstr>
      <vt:lpstr>Stories from the ground: Italian pilot SLEs project </vt:lpstr>
      <vt:lpstr>Vision and objectives</vt:lpstr>
      <vt:lpstr>Highlights and innovative activities</vt:lpstr>
      <vt:lpstr>Highlights and innovative activities</vt:lpstr>
      <vt:lpstr>Presentazione standard di PowerPoint</vt:lpstr>
      <vt:lpstr>Tangible benefits</vt:lpstr>
      <vt:lpstr>Tangible benefits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Microsoft Office User</dc:creator>
  <cp:lastModifiedBy>Laura Mentini</cp:lastModifiedBy>
  <cp:revision>119</cp:revision>
  <dcterms:created xsi:type="dcterms:W3CDTF">2021-06-04T08:26:28Z</dcterms:created>
  <dcterms:modified xsi:type="dcterms:W3CDTF">2024-10-02T08:59:52Z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0x010100F070D0E0E374314DA40340D67BDE8D2C</vt:lpwstr>
  </property>
  <property fmtid="{D5CDD505-2E9C-101B-9397-08002B2CF9AE}" pid="3" name="MediaServiceImageTags">
    <vt:lpwstr/>
  </property>
</Properties>
</file>