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54" r:id="rId6"/>
    <p:sldMasterId id="214748366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6858000" cx="12192000"/>
  <p:notesSz cx="6858000" cy="9144000"/>
  <p:embeddedFontLst>
    <p:embeddedFont>
      <p:font typeface="Libre Franklin"/>
      <p:regular r:id="rId16"/>
      <p:bold r:id="rId17"/>
      <p:italic r:id="rId18"/>
      <p:boldItalic r:id="rId19"/>
    </p:embeddedFont>
    <p:embeddedFont>
      <p:font typeface="Libre Franklin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EC4rWa7az+MgdOulDfE9UUxgS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FA3B1A-2158-428E-A864-89671847280D}">
  <a:tblStyle styleId="{1CFA3B1A-2158-428E-A864-8967184728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6EA"/>
          </a:solidFill>
        </a:fill>
      </a:tcStyle>
    </a:wholeTbl>
    <a:band1H>
      <a:tcTxStyle/>
      <a:tcStyle>
        <a:fill>
          <a:solidFill>
            <a:srgbClr val="F4CAD3"/>
          </a:solidFill>
        </a:fill>
      </a:tcStyle>
    </a:band1H>
    <a:band2H>
      <a:tcTxStyle/>
    </a:band2H>
    <a:band1V>
      <a:tcTxStyle/>
      <a:tcStyle>
        <a:fill>
          <a:solidFill>
            <a:srgbClr val="F4CAD3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Medium-regular.fntdata"/><Relationship Id="rId11" Type="http://schemas.openxmlformats.org/officeDocument/2006/relationships/slide" Target="slides/slide3.xml"/><Relationship Id="rId22" Type="http://schemas.openxmlformats.org/officeDocument/2006/relationships/font" Target="fonts/LibreFranklinMedium-italic.fntdata"/><Relationship Id="rId10" Type="http://schemas.openxmlformats.org/officeDocument/2006/relationships/slide" Target="slides/slide2.xml"/><Relationship Id="rId21" Type="http://schemas.openxmlformats.org/officeDocument/2006/relationships/font" Target="fonts/LibreFranklinMedium-bold.fntdata"/><Relationship Id="rId13" Type="http://schemas.openxmlformats.org/officeDocument/2006/relationships/slide" Target="slides/slide5.xml"/><Relationship Id="rId24" Type="http://customschemas.google.com/relationships/presentationmetadata" Target="metadata"/><Relationship Id="rId12" Type="http://schemas.openxmlformats.org/officeDocument/2006/relationships/slide" Target="slides/slide4.xml"/><Relationship Id="rId23" Type="http://schemas.openxmlformats.org/officeDocument/2006/relationships/font" Target="fonts/LibreFranklinMedium-boldItalic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LibreFranklin-bold.fntdata"/><Relationship Id="rId16" Type="http://schemas.openxmlformats.org/officeDocument/2006/relationships/font" Target="fonts/LibreFranklin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LibreFranklin-bold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LibreFranklin-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8368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4-4149-B851-5B195F4845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85AA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4-4149-B851-5B195F4845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6C4C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4-4149-B851-5B195F484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291536"/>
        <c:axId val="330442832"/>
      </c:barChart>
      <c:catAx>
        <c:axId val="32229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fr-FR"/>
          </a:p>
        </c:txPr>
        <c:crossAx val="330442832"/>
        <c:crosses val="autoZero"/>
        <c:auto val="1"/>
        <c:lblAlgn val="ctr"/>
        <c:lblOffset val="100"/>
        <c:noMultiLvlLbl val="0"/>
      </c:catAx>
      <c:valAx>
        <c:axId val="33044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fr-FR"/>
          </a:p>
        </c:txPr>
        <c:crossAx val="32229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D836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3F-4E19-B6B2-AA724051D380}"/>
              </c:ext>
            </c:extLst>
          </c:dPt>
          <c:dPt>
            <c:idx val="1"/>
            <c:bubble3D val="0"/>
            <c:spPr>
              <a:solidFill>
                <a:srgbClr val="485A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3F-4E19-B6B2-AA724051D380}"/>
              </c:ext>
            </c:extLst>
          </c:dPt>
          <c:dPt>
            <c:idx val="2"/>
            <c:bubble3D val="0"/>
            <c:spPr>
              <a:solidFill>
                <a:srgbClr val="56C4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3F-4E19-B6B2-AA724051D380}"/>
              </c:ext>
            </c:extLst>
          </c:dPt>
          <c:dPt>
            <c:idx val="3"/>
            <c:bubble3D val="0"/>
            <c:spPr>
              <a:solidFill>
                <a:srgbClr val="E6BC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23F-4E19-B6B2-AA724051D38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4-4149-B851-5B195F4845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8-4B9D-9D1A-B463C6CF7D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48-4B9D-9D1A-B463C6CF7D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F48-4B9D-9D1A-B463C6CF7D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F48-4B9D-9D1A-B463C6CF7D7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4-4149-B851-5B195F4845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F48-4B9D-9D1A-B463C6CF7D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F48-4B9D-9D1A-B463C6CF7D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F48-4B9D-9D1A-B463C6CF7D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F48-4B9D-9D1A-B463C6CF7D7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4-4149-B851-5B195F484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d3c1ebde82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d3c1ebde82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d3c1ebde82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d3c1ebde82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Cover 1">
  <p:cSld name="Front Cover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4"/>
          <p:cNvSpPr txBox="1"/>
          <p:nvPr>
            <p:ph idx="1" type="body"/>
          </p:nvPr>
        </p:nvSpPr>
        <p:spPr>
          <a:xfrm>
            <a:off x="479461" y="2321821"/>
            <a:ext cx="5087962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44"/>
          <p:cNvSpPr/>
          <p:nvPr>
            <p:ph idx="2" type="pic"/>
          </p:nvPr>
        </p:nvSpPr>
        <p:spPr>
          <a:xfrm>
            <a:off x="6030410" y="1693084"/>
            <a:ext cx="5243332" cy="397011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4"/>
          <p:cNvSpPr txBox="1"/>
          <p:nvPr>
            <p:ph idx="3" type="body"/>
          </p:nvPr>
        </p:nvSpPr>
        <p:spPr>
          <a:xfrm>
            <a:off x="5931394" y="5765882"/>
            <a:ext cx="5087962" cy="275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44"/>
          <p:cNvSpPr txBox="1"/>
          <p:nvPr>
            <p:ph idx="4" type="body"/>
          </p:nvPr>
        </p:nvSpPr>
        <p:spPr>
          <a:xfrm>
            <a:off x="473112" y="1708217"/>
            <a:ext cx="9329057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2" name="Google Shape;82;p44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83" name="Google Shape;83;p44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4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44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4"/>
          <p:cNvSpPr/>
          <p:nvPr/>
        </p:nvSpPr>
        <p:spPr>
          <a:xfrm>
            <a:off x="6030410" y="1693084"/>
            <a:ext cx="5449427" cy="4051134"/>
          </a:xfrm>
          <a:prstGeom prst="frame">
            <a:avLst>
              <a:gd fmla="val 2872" name="adj1"/>
            </a:avLst>
          </a:prstGeom>
          <a:solidFill>
            <a:srgbClr val="E6BC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4"/>
          <p:cNvSpPr/>
          <p:nvPr/>
        </p:nvSpPr>
        <p:spPr>
          <a:xfrm rot="-5400000">
            <a:off x="10294629" y="4595876"/>
            <a:ext cx="2259666" cy="240764"/>
          </a:xfrm>
          <a:prstGeom prst="rect">
            <a:avLst/>
          </a:prstGeom>
          <a:solidFill>
            <a:srgbClr val="E435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Full imag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6"/>
          <p:cNvSpPr/>
          <p:nvPr>
            <p:ph idx="2" type="pic"/>
          </p:nvPr>
        </p:nvSpPr>
        <p:spPr>
          <a:xfrm>
            <a:off x="578734" y="752354"/>
            <a:ext cx="9144000" cy="4988689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6"/>
          <p:cNvSpPr txBox="1"/>
          <p:nvPr>
            <p:ph idx="1" type="body"/>
          </p:nvPr>
        </p:nvSpPr>
        <p:spPr>
          <a:xfrm>
            <a:off x="3672527" y="5749810"/>
            <a:ext cx="6156434" cy="275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6"/>
          <p:cNvSpPr/>
          <p:nvPr/>
        </p:nvSpPr>
        <p:spPr>
          <a:xfrm>
            <a:off x="578734" y="752354"/>
            <a:ext cx="9198312" cy="4988689"/>
          </a:xfrm>
          <a:prstGeom prst="frame">
            <a:avLst>
              <a:gd fmla="val 1972" name="adj1"/>
            </a:avLst>
          </a:prstGeom>
          <a:solidFill>
            <a:srgbClr val="E6BC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6"/>
          <p:cNvSpPr/>
          <p:nvPr/>
        </p:nvSpPr>
        <p:spPr>
          <a:xfrm rot="-5400000">
            <a:off x="8592901" y="4107331"/>
            <a:ext cx="2259666" cy="240764"/>
          </a:xfrm>
          <a:prstGeom prst="rect">
            <a:avLst/>
          </a:prstGeom>
          <a:solidFill>
            <a:srgbClr val="E435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+ Chart">
  <p:cSld name="1_Text + Char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8"/>
          <p:cNvSpPr txBox="1"/>
          <p:nvPr>
            <p:ph idx="1" type="body"/>
          </p:nvPr>
        </p:nvSpPr>
        <p:spPr>
          <a:xfrm>
            <a:off x="479461" y="2321821"/>
            <a:ext cx="5087962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48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48"/>
          <p:cNvSpPr txBox="1"/>
          <p:nvPr>
            <p:ph idx="2" type="body"/>
          </p:nvPr>
        </p:nvSpPr>
        <p:spPr>
          <a:xfrm>
            <a:off x="473112" y="1708217"/>
            <a:ext cx="9329057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7" name="Google Shape;97;p48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98" name="Google Shape;98;p48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8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48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" name="Google Shape;101;p48"/>
          <p:cNvGraphicFramePr/>
          <p:nvPr/>
        </p:nvGraphicFramePr>
        <p:xfrm>
          <a:off x="6092851" y="2323383"/>
          <a:ext cx="5831840" cy="353496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 + PieChart">
  <p:cSld name="2_Text + PieChar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9"/>
          <p:cNvSpPr txBox="1"/>
          <p:nvPr>
            <p:ph idx="1" type="body"/>
          </p:nvPr>
        </p:nvSpPr>
        <p:spPr>
          <a:xfrm>
            <a:off x="479461" y="2321821"/>
            <a:ext cx="5087962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49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49"/>
          <p:cNvSpPr txBox="1"/>
          <p:nvPr>
            <p:ph idx="2" type="body"/>
          </p:nvPr>
        </p:nvSpPr>
        <p:spPr>
          <a:xfrm>
            <a:off x="473112" y="1708217"/>
            <a:ext cx="9329057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6" name="Google Shape;106;p49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107" name="Google Shape;107;p49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9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49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0" name="Google Shape;110;p49"/>
          <p:cNvGraphicFramePr/>
          <p:nvPr/>
        </p:nvGraphicFramePr>
        <p:xfrm>
          <a:off x="6092851" y="2323383"/>
          <a:ext cx="5831840" cy="353496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cept Menu 1">
  <p:cSld name="Main Concept Menu 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0"/>
          <p:cNvSpPr txBox="1"/>
          <p:nvPr>
            <p:ph idx="1" type="body"/>
          </p:nvPr>
        </p:nvSpPr>
        <p:spPr>
          <a:xfrm>
            <a:off x="2795157" y="2549839"/>
            <a:ext cx="722141" cy="4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50"/>
          <p:cNvSpPr txBox="1"/>
          <p:nvPr>
            <p:ph idx="2" type="body"/>
          </p:nvPr>
        </p:nvSpPr>
        <p:spPr>
          <a:xfrm>
            <a:off x="2794638" y="3828202"/>
            <a:ext cx="688687" cy="430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50"/>
          <p:cNvSpPr txBox="1"/>
          <p:nvPr>
            <p:ph idx="3" type="body"/>
          </p:nvPr>
        </p:nvSpPr>
        <p:spPr>
          <a:xfrm>
            <a:off x="2793603" y="5033751"/>
            <a:ext cx="699838" cy="400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0"/>
          <p:cNvSpPr txBox="1"/>
          <p:nvPr>
            <p:ph idx="4" type="body"/>
          </p:nvPr>
        </p:nvSpPr>
        <p:spPr>
          <a:xfrm>
            <a:off x="8686800" y="2545871"/>
            <a:ext cx="723019" cy="4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50"/>
          <p:cNvSpPr txBox="1"/>
          <p:nvPr>
            <p:ph idx="5" type="body"/>
          </p:nvPr>
        </p:nvSpPr>
        <p:spPr>
          <a:xfrm>
            <a:off x="8771096" y="3835635"/>
            <a:ext cx="649356" cy="430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50"/>
          <p:cNvSpPr txBox="1"/>
          <p:nvPr>
            <p:ph idx="6" type="body"/>
          </p:nvPr>
        </p:nvSpPr>
        <p:spPr>
          <a:xfrm>
            <a:off x="312753" y="2577170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50"/>
          <p:cNvSpPr txBox="1"/>
          <p:nvPr>
            <p:ph idx="7" type="body"/>
          </p:nvPr>
        </p:nvSpPr>
        <p:spPr>
          <a:xfrm>
            <a:off x="9370316" y="2586514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50"/>
          <p:cNvSpPr txBox="1"/>
          <p:nvPr>
            <p:ph idx="8" type="body"/>
          </p:nvPr>
        </p:nvSpPr>
        <p:spPr>
          <a:xfrm>
            <a:off x="9370316" y="3878944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50"/>
          <p:cNvSpPr txBox="1"/>
          <p:nvPr>
            <p:ph idx="9" type="body"/>
          </p:nvPr>
        </p:nvSpPr>
        <p:spPr>
          <a:xfrm>
            <a:off x="9370316" y="5058128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50"/>
          <p:cNvSpPr txBox="1"/>
          <p:nvPr>
            <p:ph idx="13" type="body"/>
          </p:nvPr>
        </p:nvSpPr>
        <p:spPr>
          <a:xfrm>
            <a:off x="312753" y="3868311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50"/>
          <p:cNvSpPr txBox="1"/>
          <p:nvPr>
            <p:ph idx="14" type="body"/>
          </p:nvPr>
        </p:nvSpPr>
        <p:spPr>
          <a:xfrm>
            <a:off x="312753" y="5071181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50"/>
          <p:cNvSpPr txBox="1"/>
          <p:nvPr>
            <p:ph idx="15" type="body"/>
          </p:nvPr>
        </p:nvSpPr>
        <p:spPr>
          <a:xfrm>
            <a:off x="8748794" y="5018016"/>
            <a:ext cx="661025" cy="4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50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25" name="Google Shape;125;p50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126" name="Google Shape;126;p50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0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&#10;&#10;Description automatically generated" id="128" name="Google Shape;12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34107" y="2410967"/>
            <a:ext cx="3322026" cy="2822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cept Menu 2">
  <p:cSld name="Main Concept Menu 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1"/>
          <p:cNvSpPr txBox="1"/>
          <p:nvPr>
            <p:ph idx="1" type="body"/>
          </p:nvPr>
        </p:nvSpPr>
        <p:spPr>
          <a:xfrm>
            <a:off x="6917636" y="2545871"/>
            <a:ext cx="717810" cy="4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51"/>
          <p:cNvSpPr txBox="1"/>
          <p:nvPr>
            <p:ph idx="2" type="body"/>
          </p:nvPr>
        </p:nvSpPr>
        <p:spPr>
          <a:xfrm>
            <a:off x="6996722" y="3694120"/>
            <a:ext cx="649356" cy="430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51"/>
          <p:cNvSpPr txBox="1"/>
          <p:nvPr>
            <p:ph idx="3" type="body"/>
          </p:nvPr>
        </p:nvSpPr>
        <p:spPr>
          <a:xfrm>
            <a:off x="7595942" y="2586514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51"/>
          <p:cNvSpPr txBox="1"/>
          <p:nvPr>
            <p:ph idx="4" type="body"/>
          </p:nvPr>
        </p:nvSpPr>
        <p:spPr>
          <a:xfrm>
            <a:off x="7595942" y="3737429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51"/>
          <p:cNvSpPr txBox="1"/>
          <p:nvPr>
            <p:ph idx="5" type="body"/>
          </p:nvPr>
        </p:nvSpPr>
        <p:spPr>
          <a:xfrm>
            <a:off x="7595942" y="4873072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51"/>
          <p:cNvSpPr txBox="1"/>
          <p:nvPr>
            <p:ph idx="6" type="body"/>
          </p:nvPr>
        </p:nvSpPr>
        <p:spPr>
          <a:xfrm>
            <a:off x="6974420" y="4832960"/>
            <a:ext cx="661025" cy="4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51"/>
          <p:cNvSpPr txBox="1"/>
          <p:nvPr>
            <p:ph idx="7" type="body"/>
          </p:nvPr>
        </p:nvSpPr>
        <p:spPr>
          <a:xfrm>
            <a:off x="2149016" y="2545871"/>
            <a:ext cx="661025" cy="4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51"/>
          <p:cNvSpPr txBox="1"/>
          <p:nvPr>
            <p:ph idx="8" type="body"/>
          </p:nvPr>
        </p:nvSpPr>
        <p:spPr>
          <a:xfrm>
            <a:off x="2171318" y="3694120"/>
            <a:ext cx="649356" cy="430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51"/>
          <p:cNvSpPr txBox="1"/>
          <p:nvPr>
            <p:ph idx="9" type="body"/>
          </p:nvPr>
        </p:nvSpPr>
        <p:spPr>
          <a:xfrm>
            <a:off x="2770538" y="2586514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51"/>
          <p:cNvSpPr txBox="1"/>
          <p:nvPr>
            <p:ph idx="13" type="body"/>
          </p:nvPr>
        </p:nvSpPr>
        <p:spPr>
          <a:xfrm>
            <a:off x="2770538" y="3737429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51"/>
          <p:cNvSpPr txBox="1"/>
          <p:nvPr>
            <p:ph idx="14" type="body"/>
          </p:nvPr>
        </p:nvSpPr>
        <p:spPr>
          <a:xfrm>
            <a:off x="2770538" y="4873072"/>
            <a:ext cx="2486722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51"/>
          <p:cNvSpPr txBox="1"/>
          <p:nvPr>
            <p:ph idx="15" type="body"/>
          </p:nvPr>
        </p:nvSpPr>
        <p:spPr>
          <a:xfrm>
            <a:off x="2149016" y="4832960"/>
            <a:ext cx="661025" cy="442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8368E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51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43" name="Google Shape;143;p51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144" name="Google Shape;144;p51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1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51"/>
          <p:cNvGrpSpPr/>
          <p:nvPr/>
        </p:nvGrpSpPr>
        <p:grpSpPr>
          <a:xfrm>
            <a:off x="1493074" y="3780795"/>
            <a:ext cx="541613" cy="281982"/>
            <a:chOff x="3432971" y="1227145"/>
            <a:chExt cx="260741" cy="138676"/>
          </a:xfrm>
        </p:grpSpPr>
        <p:sp>
          <p:nvSpPr>
            <p:cNvPr id="147" name="Google Shape;147;p51"/>
            <p:cNvSpPr/>
            <p:nvPr/>
          </p:nvSpPr>
          <p:spPr>
            <a:xfrm>
              <a:off x="3432971" y="1227145"/>
              <a:ext cx="216682" cy="69338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1"/>
            <p:cNvSpPr/>
            <p:nvPr/>
          </p:nvSpPr>
          <p:spPr>
            <a:xfrm>
              <a:off x="3477030" y="1296483"/>
              <a:ext cx="216682" cy="69338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51"/>
          <p:cNvGrpSpPr/>
          <p:nvPr/>
        </p:nvGrpSpPr>
        <p:grpSpPr>
          <a:xfrm>
            <a:off x="1493318" y="4918525"/>
            <a:ext cx="541369" cy="279667"/>
            <a:chOff x="3585371" y="1379545"/>
            <a:chExt cx="260741" cy="138676"/>
          </a:xfrm>
        </p:grpSpPr>
        <p:sp>
          <p:nvSpPr>
            <p:cNvPr id="150" name="Google Shape;150;p51"/>
            <p:cNvSpPr/>
            <p:nvPr/>
          </p:nvSpPr>
          <p:spPr>
            <a:xfrm>
              <a:off x="3585371" y="1379545"/>
              <a:ext cx="216682" cy="69338"/>
            </a:xfrm>
            <a:prstGeom prst="rect">
              <a:avLst/>
            </a:prstGeom>
            <a:solidFill>
              <a:srgbClr val="E43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1"/>
            <p:cNvSpPr/>
            <p:nvPr/>
          </p:nvSpPr>
          <p:spPr>
            <a:xfrm>
              <a:off x="3629430" y="1448883"/>
              <a:ext cx="216682" cy="69338"/>
            </a:xfrm>
            <a:prstGeom prst="rect">
              <a:avLst/>
            </a:prstGeom>
            <a:solidFill>
              <a:srgbClr val="485A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51"/>
          <p:cNvGrpSpPr/>
          <p:nvPr/>
        </p:nvGrpSpPr>
        <p:grpSpPr>
          <a:xfrm>
            <a:off x="6472613" y="2570931"/>
            <a:ext cx="261878" cy="417504"/>
            <a:chOff x="2527240" y="1872860"/>
            <a:chExt cx="139401" cy="286020"/>
          </a:xfrm>
        </p:grpSpPr>
        <p:sp>
          <p:nvSpPr>
            <p:cNvPr id="153" name="Google Shape;153;p51"/>
            <p:cNvSpPr/>
            <p:nvPr/>
          </p:nvSpPr>
          <p:spPr>
            <a:xfrm rot="-5400000">
              <a:off x="2453568" y="1946532"/>
              <a:ext cx="216682" cy="69338"/>
            </a:xfrm>
            <a:prstGeom prst="rect">
              <a:avLst/>
            </a:prstGeom>
            <a:solidFill>
              <a:srgbClr val="E43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1"/>
            <p:cNvSpPr/>
            <p:nvPr/>
          </p:nvSpPr>
          <p:spPr>
            <a:xfrm rot="-5400000">
              <a:off x="2523631" y="2015870"/>
              <a:ext cx="216682" cy="69338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51"/>
          <p:cNvGrpSpPr/>
          <p:nvPr/>
        </p:nvGrpSpPr>
        <p:grpSpPr>
          <a:xfrm>
            <a:off x="6496681" y="3701029"/>
            <a:ext cx="237810" cy="430272"/>
            <a:chOff x="2679640" y="2025260"/>
            <a:chExt cx="135067" cy="286020"/>
          </a:xfrm>
        </p:grpSpPr>
        <p:sp>
          <p:nvSpPr>
            <p:cNvPr id="156" name="Google Shape;156;p51"/>
            <p:cNvSpPr/>
            <p:nvPr/>
          </p:nvSpPr>
          <p:spPr>
            <a:xfrm rot="-5400000">
              <a:off x="2605968" y="2098932"/>
              <a:ext cx="216682" cy="69338"/>
            </a:xfrm>
            <a:prstGeom prst="rect">
              <a:avLst/>
            </a:prstGeom>
            <a:solidFill>
              <a:srgbClr val="485A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1"/>
            <p:cNvSpPr/>
            <p:nvPr/>
          </p:nvSpPr>
          <p:spPr>
            <a:xfrm rot="-5400000">
              <a:off x="2671697" y="2168270"/>
              <a:ext cx="216682" cy="69338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51"/>
          <p:cNvGrpSpPr/>
          <p:nvPr/>
        </p:nvGrpSpPr>
        <p:grpSpPr>
          <a:xfrm>
            <a:off x="6514795" y="4830776"/>
            <a:ext cx="219696" cy="444748"/>
            <a:chOff x="3382416" y="2177660"/>
            <a:chExt cx="135067" cy="286020"/>
          </a:xfrm>
        </p:grpSpPr>
        <p:sp>
          <p:nvSpPr>
            <p:cNvPr id="159" name="Google Shape;159;p51"/>
            <p:cNvSpPr/>
            <p:nvPr/>
          </p:nvSpPr>
          <p:spPr>
            <a:xfrm rot="-5400000">
              <a:off x="3308744" y="2251332"/>
              <a:ext cx="216682" cy="69338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1"/>
            <p:cNvSpPr/>
            <p:nvPr/>
          </p:nvSpPr>
          <p:spPr>
            <a:xfrm rot="-5400000">
              <a:off x="3374473" y="2320670"/>
              <a:ext cx="216682" cy="69338"/>
            </a:xfrm>
            <a:prstGeom prst="rect">
              <a:avLst/>
            </a:prstGeom>
            <a:solidFill>
              <a:srgbClr val="D83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51"/>
          <p:cNvGrpSpPr/>
          <p:nvPr/>
        </p:nvGrpSpPr>
        <p:grpSpPr>
          <a:xfrm>
            <a:off x="1499757" y="2635157"/>
            <a:ext cx="530596" cy="292197"/>
            <a:chOff x="2301168" y="1074745"/>
            <a:chExt cx="260741" cy="138676"/>
          </a:xfrm>
        </p:grpSpPr>
        <p:sp>
          <p:nvSpPr>
            <p:cNvPr id="162" name="Google Shape;162;p51"/>
            <p:cNvSpPr/>
            <p:nvPr/>
          </p:nvSpPr>
          <p:spPr>
            <a:xfrm>
              <a:off x="2301168" y="1074745"/>
              <a:ext cx="216682" cy="69338"/>
            </a:xfrm>
            <a:prstGeom prst="rect">
              <a:avLst/>
            </a:prstGeom>
            <a:solidFill>
              <a:srgbClr val="D83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1"/>
            <p:cNvSpPr/>
            <p:nvPr/>
          </p:nvSpPr>
          <p:spPr>
            <a:xfrm>
              <a:off x="2345227" y="1144083"/>
              <a:ext cx="216682" cy="69338"/>
            </a:xfrm>
            <a:prstGeom prst="rect">
              <a:avLst/>
            </a:prstGeom>
            <a:solidFill>
              <a:srgbClr val="485A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tailed Concept">
  <p:cSld name="Detailed Concep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2"/>
          <p:cNvSpPr txBox="1"/>
          <p:nvPr>
            <p:ph idx="1" type="body"/>
          </p:nvPr>
        </p:nvSpPr>
        <p:spPr>
          <a:xfrm>
            <a:off x="479461" y="3508755"/>
            <a:ext cx="3330539" cy="234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52"/>
          <p:cNvSpPr txBox="1"/>
          <p:nvPr>
            <p:ph idx="2" type="body"/>
          </p:nvPr>
        </p:nvSpPr>
        <p:spPr>
          <a:xfrm>
            <a:off x="473113" y="2739167"/>
            <a:ext cx="3369682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52"/>
          <p:cNvSpPr txBox="1"/>
          <p:nvPr>
            <p:ph idx="3" type="body"/>
          </p:nvPr>
        </p:nvSpPr>
        <p:spPr>
          <a:xfrm>
            <a:off x="4367436" y="2739167"/>
            <a:ext cx="3352878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52"/>
          <p:cNvSpPr txBox="1"/>
          <p:nvPr>
            <p:ph idx="4" type="body"/>
          </p:nvPr>
        </p:nvSpPr>
        <p:spPr>
          <a:xfrm>
            <a:off x="8255496" y="2739167"/>
            <a:ext cx="3319188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52"/>
          <p:cNvSpPr txBox="1"/>
          <p:nvPr>
            <p:ph idx="5" type="body"/>
          </p:nvPr>
        </p:nvSpPr>
        <p:spPr>
          <a:xfrm>
            <a:off x="4367808" y="3508755"/>
            <a:ext cx="3330539" cy="234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52"/>
          <p:cNvSpPr txBox="1"/>
          <p:nvPr>
            <p:ph idx="6" type="body"/>
          </p:nvPr>
        </p:nvSpPr>
        <p:spPr>
          <a:xfrm>
            <a:off x="8256240" y="3508755"/>
            <a:ext cx="3330539" cy="234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52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72" name="Google Shape;172;p52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173" name="Google Shape;173;p52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2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52"/>
          <p:cNvSpPr/>
          <p:nvPr/>
        </p:nvSpPr>
        <p:spPr>
          <a:xfrm rot="-5400000">
            <a:off x="216933" y="2867096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2"/>
          <p:cNvSpPr/>
          <p:nvPr/>
        </p:nvSpPr>
        <p:spPr>
          <a:xfrm rot="-5400000">
            <a:off x="4122870" y="287222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2"/>
          <p:cNvSpPr/>
          <p:nvPr/>
        </p:nvSpPr>
        <p:spPr>
          <a:xfrm rot="-5400000">
            <a:off x="8004798" y="2872221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277" y="2146249"/>
            <a:ext cx="526050" cy="281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52"/>
          <p:cNvGrpSpPr/>
          <p:nvPr/>
        </p:nvGrpSpPr>
        <p:grpSpPr>
          <a:xfrm>
            <a:off x="4367808" y="2145642"/>
            <a:ext cx="541613" cy="281982"/>
            <a:chOff x="3432971" y="1227145"/>
            <a:chExt cx="260741" cy="138676"/>
          </a:xfrm>
        </p:grpSpPr>
        <p:sp>
          <p:nvSpPr>
            <p:cNvPr id="180" name="Google Shape;180;p52"/>
            <p:cNvSpPr/>
            <p:nvPr/>
          </p:nvSpPr>
          <p:spPr>
            <a:xfrm>
              <a:off x="3432971" y="1227145"/>
              <a:ext cx="216682" cy="69338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2"/>
            <p:cNvSpPr/>
            <p:nvPr/>
          </p:nvSpPr>
          <p:spPr>
            <a:xfrm>
              <a:off x="3477030" y="1296483"/>
              <a:ext cx="216682" cy="69338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52"/>
          <p:cNvGrpSpPr/>
          <p:nvPr/>
        </p:nvGrpSpPr>
        <p:grpSpPr>
          <a:xfrm>
            <a:off x="8249736" y="2147957"/>
            <a:ext cx="541369" cy="279667"/>
            <a:chOff x="3585371" y="1379545"/>
            <a:chExt cx="260741" cy="138676"/>
          </a:xfrm>
        </p:grpSpPr>
        <p:sp>
          <p:nvSpPr>
            <p:cNvPr id="183" name="Google Shape;183;p52"/>
            <p:cNvSpPr/>
            <p:nvPr/>
          </p:nvSpPr>
          <p:spPr>
            <a:xfrm>
              <a:off x="3585371" y="1379545"/>
              <a:ext cx="216682" cy="69338"/>
            </a:xfrm>
            <a:prstGeom prst="rect">
              <a:avLst/>
            </a:prstGeom>
            <a:solidFill>
              <a:srgbClr val="E43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2"/>
            <p:cNvSpPr/>
            <p:nvPr/>
          </p:nvSpPr>
          <p:spPr>
            <a:xfrm>
              <a:off x="3629430" y="1448883"/>
              <a:ext cx="216682" cy="69338"/>
            </a:xfrm>
            <a:prstGeom prst="rect">
              <a:avLst/>
            </a:prstGeom>
            <a:solidFill>
              <a:srgbClr val="485A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s Concepts">
  <p:cSld name="Shorts Concept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3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87" name="Google Shape;187;p53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188" name="Google Shape;188;p53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3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53"/>
          <p:cNvSpPr txBox="1"/>
          <p:nvPr>
            <p:ph idx="1" type="body"/>
          </p:nvPr>
        </p:nvSpPr>
        <p:spPr>
          <a:xfrm>
            <a:off x="479461" y="3508755"/>
            <a:ext cx="3330539" cy="234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53"/>
          <p:cNvSpPr txBox="1"/>
          <p:nvPr>
            <p:ph idx="2" type="body"/>
          </p:nvPr>
        </p:nvSpPr>
        <p:spPr>
          <a:xfrm>
            <a:off x="473113" y="2739167"/>
            <a:ext cx="3369682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53"/>
          <p:cNvSpPr txBox="1"/>
          <p:nvPr>
            <p:ph idx="3" type="body"/>
          </p:nvPr>
        </p:nvSpPr>
        <p:spPr>
          <a:xfrm>
            <a:off x="4367436" y="2739167"/>
            <a:ext cx="3352878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53"/>
          <p:cNvSpPr txBox="1"/>
          <p:nvPr>
            <p:ph idx="4" type="body"/>
          </p:nvPr>
        </p:nvSpPr>
        <p:spPr>
          <a:xfrm>
            <a:off x="8255496" y="2739167"/>
            <a:ext cx="3319188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53"/>
          <p:cNvSpPr txBox="1"/>
          <p:nvPr>
            <p:ph idx="5" type="body"/>
          </p:nvPr>
        </p:nvSpPr>
        <p:spPr>
          <a:xfrm>
            <a:off x="4367808" y="3508755"/>
            <a:ext cx="3330539" cy="234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53"/>
          <p:cNvSpPr txBox="1"/>
          <p:nvPr>
            <p:ph idx="6" type="body"/>
          </p:nvPr>
        </p:nvSpPr>
        <p:spPr>
          <a:xfrm>
            <a:off x="8256240" y="3508755"/>
            <a:ext cx="3330539" cy="2342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53"/>
          <p:cNvSpPr/>
          <p:nvPr/>
        </p:nvSpPr>
        <p:spPr>
          <a:xfrm rot="-5400000">
            <a:off x="216933" y="2867096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3"/>
          <p:cNvSpPr/>
          <p:nvPr/>
        </p:nvSpPr>
        <p:spPr>
          <a:xfrm rot="-5400000">
            <a:off x="4122870" y="287222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3"/>
          <p:cNvSpPr/>
          <p:nvPr/>
        </p:nvSpPr>
        <p:spPr>
          <a:xfrm rot="-5400000">
            <a:off x="8004798" y="2872221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53"/>
          <p:cNvGrpSpPr/>
          <p:nvPr/>
        </p:nvGrpSpPr>
        <p:grpSpPr>
          <a:xfrm>
            <a:off x="519482" y="2182332"/>
            <a:ext cx="261878" cy="417504"/>
            <a:chOff x="2527240" y="1872860"/>
            <a:chExt cx="139401" cy="286020"/>
          </a:xfrm>
        </p:grpSpPr>
        <p:sp>
          <p:nvSpPr>
            <p:cNvPr id="200" name="Google Shape;200;p53"/>
            <p:cNvSpPr/>
            <p:nvPr/>
          </p:nvSpPr>
          <p:spPr>
            <a:xfrm rot="-5400000">
              <a:off x="2453568" y="1946532"/>
              <a:ext cx="216682" cy="69338"/>
            </a:xfrm>
            <a:prstGeom prst="rect">
              <a:avLst/>
            </a:prstGeom>
            <a:solidFill>
              <a:srgbClr val="E43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3"/>
            <p:cNvSpPr/>
            <p:nvPr/>
          </p:nvSpPr>
          <p:spPr>
            <a:xfrm rot="-5400000">
              <a:off x="2523631" y="2015870"/>
              <a:ext cx="216682" cy="69338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53"/>
          <p:cNvGrpSpPr/>
          <p:nvPr/>
        </p:nvGrpSpPr>
        <p:grpSpPr>
          <a:xfrm>
            <a:off x="4367808" y="2168689"/>
            <a:ext cx="237810" cy="430272"/>
            <a:chOff x="2679640" y="2025260"/>
            <a:chExt cx="135067" cy="286020"/>
          </a:xfrm>
        </p:grpSpPr>
        <p:sp>
          <p:nvSpPr>
            <p:cNvPr id="203" name="Google Shape;203;p53"/>
            <p:cNvSpPr/>
            <p:nvPr/>
          </p:nvSpPr>
          <p:spPr>
            <a:xfrm rot="-5400000">
              <a:off x="2605968" y="2098932"/>
              <a:ext cx="216682" cy="69338"/>
            </a:xfrm>
            <a:prstGeom prst="rect">
              <a:avLst/>
            </a:prstGeom>
            <a:solidFill>
              <a:srgbClr val="485A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3"/>
            <p:cNvSpPr/>
            <p:nvPr/>
          </p:nvSpPr>
          <p:spPr>
            <a:xfrm rot="-5400000">
              <a:off x="2671697" y="2168270"/>
              <a:ext cx="216682" cy="69338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53"/>
          <p:cNvGrpSpPr/>
          <p:nvPr/>
        </p:nvGrpSpPr>
        <p:grpSpPr>
          <a:xfrm>
            <a:off x="8256240" y="2155088"/>
            <a:ext cx="219696" cy="444748"/>
            <a:chOff x="3382416" y="2177660"/>
            <a:chExt cx="135067" cy="286020"/>
          </a:xfrm>
        </p:grpSpPr>
        <p:sp>
          <p:nvSpPr>
            <p:cNvPr id="206" name="Google Shape;206;p53"/>
            <p:cNvSpPr/>
            <p:nvPr/>
          </p:nvSpPr>
          <p:spPr>
            <a:xfrm rot="-5400000">
              <a:off x="3308744" y="2251332"/>
              <a:ext cx="216682" cy="69338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3"/>
            <p:cNvSpPr/>
            <p:nvPr/>
          </p:nvSpPr>
          <p:spPr>
            <a:xfrm rot="-5400000">
              <a:off x="3374473" y="2320670"/>
              <a:ext cx="216682" cy="69338"/>
            </a:xfrm>
            <a:prstGeom prst="rect">
              <a:avLst/>
            </a:prstGeom>
            <a:solidFill>
              <a:srgbClr val="D83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ee slide">
  <p:cSld name="Free slid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emplate">
  <p:cSld name="Main Templat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479463" y="2321821"/>
            <a:ext cx="6240206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7"/>
          <p:cNvSpPr txBox="1"/>
          <p:nvPr>
            <p:ph type="title"/>
          </p:nvPr>
        </p:nvSpPr>
        <p:spPr>
          <a:xfrm>
            <a:off x="461872" y="655932"/>
            <a:ext cx="7333450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8" name="Google Shape;218;p37"/>
          <p:cNvSpPr txBox="1"/>
          <p:nvPr>
            <p:ph idx="2" type="body"/>
          </p:nvPr>
        </p:nvSpPr>
        <p:spPr>
          <a:xfrm>
            <a:off x="473113" y="1708217"/>
            <a:ext cx="6166838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19" name="Google Shape;219;p37"/>
          <p:cNvGrpSpPr/>
          <p:nvPr/>
        </p:nvGrpSpPr>
        <p:grpSpPr>
          <a:xfrm>
            <a:off x="461871" y="1302566"/>
            <a:ext cx="2469472" cy="234737"/>
            <a:chOff x="1529778" y="1902472"/>
            <a:chExt cx="1599117" cy="234737"/>
          </a:xfrm>
        </p:grpSpPr>
        <p:sp>
          <p:nvSpPr>
            <p:cNvPr id="220" name="Google Shape;220;p37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37"/>
          <p:cNvSpPr/>
          <p:nvPr/>
        </p:nvSpPr>
        <p:spPr>
          <a:xfrm rot="-5400000">
            <a:off x="204412" y="1906820"/>
            <a:ext cx="372867" cy="91967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Cover 2">
  <p:cSld name="Front Cover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Text">
  <p:cSld name="Title + Body 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idx="1" type="body"/>
          </p:nvPr>
        </p:nvSpPr>
        <p:spPr>
          <a:xfrm>
            <a:off x="479462" y="1812532"/>
            <a:ext cx="6230827" cy="39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9"/>
          <p:cNvSpPr txBox="1"/>
          <p:nvPr>
            <p:ph type="title"/>
          </p:nvPr>
        </p:nvSpPr>
        <p:spPr>
          <a:xfrm>
            <a:off x="461872" y="655932"/>
            <a:ext cx="7333450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26" name="Google Shape;226;p39"/>
          <p:cNvGrpSpPr/>
          <p:nvPr/>
        </p:nvGrpSpPr>
        <p:grpSpPr>
          <a:xfrm>
            <a:off x="461871" y="1302566"/>
            <a:ext cx="2469472" cy="234737"/>
            <a:chOff x="1529778" y="1902472"/>
            <a:chExt cx="1599117" cy="234737"/>
          </a:xfrm>
        </p:grpSpPr>
        <p:sp>
          <p:nvSpPr>
            <p:cNvPr id="227" name="Google Shape;227;p39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9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Slide">
  <p:cSld name="Bullet Slid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idx="1" type="body"/>
          </p:nvPr>
        </p:nvSpPr>
        <p:spPr>
          <a:xfrm>
            <a:off x="479462" y="2321821"/>
            <a:ext cx="6227799" cy="3477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1800"/>
              <a:buFont typeface="Libre Franklin"/>
              <a:buChar char="▬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2"/>
          <p:cNvSpPr txBox="1"/>
          <p:nvPr>
            <p:ph type="title"/>
          </p:nvPr>
        </p:nvSpPr>
        <p:spPr>
          <a:xfrm>
            <a:off x="461872" y="655932"/>
            <a:ext cx="7359766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42"/>
          <p:cNvSpPr txBox="1"/>
          <p:nvPr>
            <p:ph idx="2" type="body"/>
          </p:nvPr>
        </p:nvSpPr>
        <p:spPr>
          <a:xfrm>
            <a:off x="473112" y="1708217"/>
            <a:ext cx="6227799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33" name="Google Shape;233;p42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234" name="Google Shape;234;p42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2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42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/>
          <p:nvPr>
            <p:ph idx="1" type="body"/>
          </p:nvPr>
        </p:nvSpPr>
        <p:spPr>
          <a:xfrm>
            <a:off x="479461" y="2321821"/>
            <a:ext cx="5087962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45"/>
          <p:cNvSpPr/>
          <p:nvPr>
            <p:ph idx="2" type="pic"/>
          </p:nvPr>
        </p:nvSpPr>
        <p:spPr>
          <a:xfrm>
            <a:off x="6822890" y="1198999"/>
            <a:ext cx="5243332" cy="39701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0" name="Google Shape;240;p45"/>
          <p:cNvSpPr txBox="1"/>
          <p:nvPr>
            <p:ph idx="3" type="body"/>
          </p:nvPr>
        </p:nvSpPr>
        <p:spPr>
          <a:xfrm>
            <a:off x="6822890" y="5279120"/>
            <a:ext cx="5087962" cy="275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45"/>
          <p:cNvSpPr txBox="1"/>
          <p:nvPr>
            <p:ph type="title"/>
          </p:nvPr>
        </p:nvSpPr>
        <p:spPr>
          <a:xfrm>
            <a:off x="461872" y="655932"/>
            <a:ext cx="7308184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45"/>
          <p:cNvSpPr txBox="1"/>
          <p:nvPr>
            <p:ph idx="4" type="body"/>
          </p:nvPr>
        </p:nvSpPr>
        <p:spPr>
          <a:xfrm>
            <a:off x="473112" y="1708217"/>
            <a:ext cx="6251245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3" name="Google Shape;243;p45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244" name="Google Shape;244;p45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5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45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Full imag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/>
          <p:nvPr>
            <p:ph idx="2" type="pic"/>
          </p:nvPr>
        </p:nvSpPr>
        <p:spPr>
          <a:xfrm>
            <a:off x="583423" y="752354"/>
            <a:ext cx="6122177" cy="4988689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7"/>
          <p:cNvSpPr txBox="1"/>
          <p:nvPr>
            <p:ph idx="1" type="body"/>
          </p:nvPr>
        </p:nvSpPr>
        <p:spPr>
          <a:xfrm>
            <a:off x="466338" y="5758478"/>
            <a:ext cx="6156434" cy="275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47"/>
          <p:cNvSpPr/>
          <p:nvPr/>
        </p:nvSpPr>
        <p:spPr>
          <a:xfrm>
            <a:off x="583423" y="752354"/>
            <a:ext cx="4799814" cy="3435129"/>
          </a:xfrm>
          <a:prstGeom prst="halfFrame">
            <a:avLst>
              <a:gd fmla="val 3029" name="adj1"/>
              <a:gd fmla="val 3301" name="adj2"/>
            </a:avLst>
          </a:prstGeom>
          <a:solidFill>
            <a:srgbClr val="56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ee slide">
  <p:cSld name="Free slid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emplate">
  <p:cSld name="1_Main Template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63"/>
          <p:cNvGraphicFramePr/>
          <p:nvPr/>
        </p:nvGraphicFramePr>
        <p:xfrm>
          <a:off x="606582" y="222528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{1CFA3B1A-2158-428E-A864-89671847280D}</a:tableStyleId>
              </a:tblPr>
              <a:tblGrid>
                <a:gridCol w="2396950"/>
                <a:gridCol w="2396950"/>
                <a:gridCol w="2396950"/>
                <a:gridCol w="2396950"/>
              </a:tblGrid>
              <a:tr h="93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93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93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93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Text</a:t>
                      </a:r>
                      <a:endParaRPr sz="18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54" name="Google Shape;254;p63"/>
          <p:cNvSpPr txBox="1"/>
          <p:nvPr>
            <p:ph type="title"/>
          </p:nvPr>
        </p:nvSpPr>
        <p:spPr>
          <a:xfrm>
            <a:off x="461872" y="655932"/>
            <a:ext cx="7308184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5" name="Google Shape;255;p63"/>
          <p:cNvSpPr txBox="1"/>
          <p:nvPr>
            <p:ph idx="1" type="body"/>
          </p:nvPr>
        </p:nvSpPr>
        <p:spPr>
          <a:xfrm>
            <a:off x="473112" y="1708217"/>
            <a:ext cx="6251245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56" name="Google Shape;256;p63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257" name="Google Shape;257;p63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3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63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sion 2">
  <p:cSld name="Version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idx="1" type="body"/>
          </p:nvPr>
        </p:nvSpPr>
        <p:spPr>
          <a:xfrm>
            <a:off x="490097" y="31141"/>
            <a:ext cx="6835736" cy="48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C4C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6C4C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2"/>
          <p:cNvSpPr txBox="1"/>
          <p:nvPr>
            <p:ph idx="2" type="body"/>
          </p:nvPr>
        </p:nvSpPr>
        <p:spPr>
          <a:xfrm>
            <a:off x="490097" y="458976"/>
            <a:ext cx="6835736" cy="48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C4C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C4C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type="title"/>
          </p:nvPr>
        </p:nvSpPr>
        <p:spPr>
          <a:xfrm>
            <a:off x="483138" y="2161198"/>
            <a:ext cx="6223349" cy="709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2"/>
          <p:cNvSpPr txBox="1"/>
          <p:nvPr>
            <p:ph idx="3" type="body"/>
          </p:nvPr>
        </p:nvSpPr>
        <p:spPr>
          <a:xfrm>
            <a:off x="490098" y="2888204"/>
            <a:ext cx="6216390" cy="48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9187" y="6347184"/>
            <a:ext cx="591363" cy="2377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2"/>
          <p:cNvSpPr txBox="1"/>
          <p:nvPr/>
        </p:nvSpPr>
        <p:spPr>
          <a:xfrm>
            <a:off x="9813150" y="631031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b="1" i="0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Logo&#10;&#10;Description automatically generated" id="22" name="Google Shape;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06487" y="783094"/>
            <a:ext cx="5474169" cy="465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sion 1">
  <p:cSld name="Version 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type="title"/>
          </p:nvPr>
        </p:nvSpPr>
        <p:spPr>
          <a:xfrm>
            <a:off x="483138" y="2161198"/>
            <a:ext cx="7129774" cy="709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3"/>
          <p:cNvSpPr txBox="1"/>
          <p:nvPr>
            <p:ph idx="1" type="body"/>
          </p:nvPr>
        </p:nvSpPr>
        <p:spPr>
          <a:xfrm>
            <a:off x="490097" y="2888204"/>
            <a:ext cx="7145935" cy="48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" name="Google Shape;2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9187" y="6347184"/>
            <a:ext cx="591363" cy="23776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3"/>
          <p:cNvSpPr txBox="1"/>
          <p:nvPr/>
        </p:nvSpPr>
        <p:spPr>
          <a:xfrm>
            <a:off x="9813150" y="631031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b="1" i="0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close-up of a flag&#10;&#10;Description automatically generated with low confidence" id="28" name="Google Shape;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569" y="1826535"/>
            <a:ext cx="5908431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3"/>
          <p:cNvSpPr txBox="1"/>
          <p:nvPr>
            <p:ph idx="2" type="body"/>
          </p:nvPr>
        </p:nvSpPr>
        <p:spPr>
          <a:xfrm>
            <a:off x="490097" y="31141"/>
            <a:ext cx="6835736" cy="48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C4C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6C4C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3" type="body"/>
          </p:nvPr>
        </p:nvSpPr>
        <p:spPr>
          <a:xfrm>
            <a:off x="490097" y="458976"/>
            <a:ext cx="6835736" cy="48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C4C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C4C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emplate">
  <p:cSld name="Main Templat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479462" y="2321821"/>
            <a:ext cx="9344478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5"/>
          <p:cNvSpPr txBox="1"/>
          <p:nvPr>
            <p:ph idx="2" type="body"/>
          </p:nvPr>
        </p:nvSpPr>
        <p:spPr>
          <a:xfrm>
            <a:off x="473112" y="1708217"/>
            <a:ext cx="9329057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1" name="Google Shape;41;p35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42" name="Google Shape;42;p35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5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35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Text">
  <p:cSld name="Title + Body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479462" y="1993128"/>
            <a:ext cx="11377576" cy="3863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8" name="Google Shape;48;p38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49" name="Google Shape;49;p38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8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emplate 2 columns">
  <p:cSld name="Main Template 2 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idx="1" type="body"/>
          </p:nvPr>
        </p:nvSpPr>
        <p:spPr>
          <a:xfrm>
            <a:off x="479461" y="2321821"/>
            <a:ext cx="4856467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0"/>
          <p:cNvSpPr txBox="1"/>
          <p:nvPr>
            <p:ph idx="2" type="body"/>
          </p:nvPr>
        </p:nvSpPr>
        <p:spPr>
          <a:xfrm>
            <a:off x="6988744" y="2321821"/>
            <a:ext cx="4856467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40"/>
          <p:cNvSpPr txBox="1"/>
          <p:nvPr>
            <p:ph idx="3" type="body"/>
          </p:nvPr>
        </p:nvSpPr>
        <p:spPr>
          <a:xfrm>
            <a:off x="473112" y="1708217"/>
            <a:ext cx="9329057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6" name="Google Shape;56;p40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57" name="Google Shape;57;p40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0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40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Slide">
  <p:cSld name="Bullet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/>
          <p:nvPr>
            <p:ph idx="1" type="body"/>
          </p:nvPr>
        </p:nvSpPr>
        <p:spPr>
          <a:xfrm>
            <a:off x="479462" y="2321821"/>
            <a:ext cx="9344478" cy="3477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368E"/>
              </a:buClr>
              <a:buSzPts val="1800"/>
              <a:buFont typeface="Libre Franklin"/>
              <a:buChar char="▬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1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41"/>
          <p:cNvSpPr txBox="1"/>
          <p:nvPr>
            <p:ph idx="2" type="body"/>
          </p:nvPr>
        </p:nvSpPr>
        <p:spPr>
          <a:xfrm>
            <a:off x="473112" y="1708217"/>
            <a:ext cx="9329057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4" name="Google Shape;64;p41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65" name="Google Shape;65;p41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1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41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emplate">
  <p:cSld name="1_Main Templat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  <a:defRPr b="0" i="0" sz="4500" u="none" cap="none" strike="noStrike">
                <a:solidFill>
                  <a:srgbClr val="D8368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>
            <a:off x="473112" y="1708217"/>
            <a:ext cx="9329057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AA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1" name="Google Shape;71;p43"/>
          <p:cNvGrpSpPr/>
          <p:nvPr/>
        </p:nvGrpSpPr>
        <p:grpSpPr>
          <a:xfrm>
            <a:off x="461871" y="1302566"/>
            <a:ext cx="3141896" cy="234737"/>
            <a:chOff x="1529778" y="1902472"/>
            <a:chExt cx="1599117" cy="234737"/>
          </a:xfrm>
        </p:grpSpPr>
        <p:sp>
          <p:nvSpPr>
            <p:cNvPr id="72" name="Google Shape;72;p43"/>
            <p:cNvSpPr/>
            <p:nvPr/>
          </p:nvSpPr>
          <p:spPr>
            <a:xfrm>
              <a:off x="1529778" y="1902472"/>
              <a:ext cx="1551447" cy="117009"/>
            </a:xfrm>
            <a:prstGeom prst="rect">
              <a:avLst/>
            </a:prstGeom>
            <a:solidFill>
              <a:srgbClr val="56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3"/>
            <p:cNvSpPr/>
            <p:nvPr/>
          </p:nvSpPr>
          <p:spPr>
            <a:xfrm>
              <a:off x="1682178" y="2020200"/>
              <a:ext cx="1446717" cy="117009"/>
            </a:xfrm>
            <a:prstGeom prst="rect">
              <a:avLst/>
            </a:prstGeom>
            <a:solidFill>
              <a:srgbClr val="E6BC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43"/>
          <p:cNvSpPr/>
          <p:nvPr/>
        </p:nvSpPr>
        <p:spPr>
          <a:xfrm rot="-5400000">
            <a:off x="216933" y="1894300"/>
            <a:ext cx="372867" cy="117009"/>
          </a:xfrm>
          <a:prstGeom prst="rect">
            <a:avLst/>
          </a:prstGeom>
          <a:solidFill>
            <a:srgbClr val="485A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5" name="Google Shape;75;p43"/>
          <p:cNvGraphicFramePr/>
          <p:nvPr/>
        </p:nvGraphicFramePr>
        <p:xfrm>
          <a:off x="515938" y="22952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{1CFA3B1A-2158-428E-A864-89671847280D}</a:tableStyleId>
              </a:tblPr>
              <a:tblGrid>
                <a:gridCol w="1855250"/>
                <a:gridCol w="1855250"/>
                <a:gridCol w="1855250"/>
                <a:gridCol w="1855250"/>
                <a:gridCol w="1855250"/>
              </a:tblGrid>
              <a:tr h="65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</a:tr>
              <a:tr h="65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extLst>
    <p:ext uri="{DCECCB84-F9BA-43D5-87BE-67443E8EF086}">
      <p15:sldGuideLst>
        <p15:guide id="1" pos="3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2.png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25.xml"/><Relationship Id="rId1" Type="http://schemas.openxmlformats.org/officeDocument/2006/relationships/image" Target="../media/image2.png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1"/>
          <p:cNvSpPr txBox="1"/>
          <p:nvPr/>
        </p:nvSpPr>
        <p:spPr>
          <a:xfrm>
            <a:off x="1979839" y="6046703"/>
            <a:ext cx="77951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project is funded by the European Union’s Horizon programme under grant agreement No 101094648.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Views and opinions expressed are however those of the author(s) only and do not necessarily reflect those of the European Union.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Neither the European Union nor the granting authority can be held responsible for them.</a:t>
            </a:r>
            <a:endParaRPr sz="1000">
              <a:solidFill>
                <a:srgbClr val="485A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" name="Google Shape;14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5369" y="6022097"/>
            <a:ext cx="1425341" cy="5786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pos="1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279187" y="6347184"/>
            <a:ext cx="591363" cy="23776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4"/>
          <p:cNvSpPr txBox="1"/>
          <p:nvPr/>
        </p:nvSpPr>
        <p:spPr>
          <a:xfrm>
            <a:off x="9813150" y="631031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b="1" i="0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Logo, company name&#10;&#10;Description automatically generated" id="34" name="Google Shape;34;p34"/>
          <p:cNvPicPr preferRelativeResize="0"/>
          <p:nvPr/>
        </p:nvPicPr>
        <p:blipFill rotWithShape="1">
          <a:blip r:embed="rId2">
            <a:alphaModFix/>
          </a:blip>
          <a:srcRect b="33852" l="14574" r="15911" t="34562"/>
          <a:stretch/>
        </p:blipFill>
        <p:spPr>
          <a:xfrm>
            <a:off x="9813150" y="95600"/>
            <a:ext cx="2133600" cy="96945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4"/>
          <p:cNvSpPr txBox="1"/>
          <p:nvPr/>
        </p:nvSpPr>
        <p:spPr>
          <a:xfrm>
            <a:off x="1979839" y="6046703"/>
            <a:ext cx="77951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project is funded by the European Union’s Horizon programme under grant agreement No 101094648.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Views and opinions expressed are however those of the author(s) only and do not necessarily reflect those of the European Union.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Neither the European Union nor the granting authority can be held responsible for them.</a:t>
            </a:r>
            <a:endParaRPr sz="1000">
              <a:solidFill>
                <a:srgbClr val="485A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" name="Google Shape;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369" y="6022097"/>
            <a:ext cx="1425341" cy="5786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pos="1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279187" y="6347184"/>
            <a:ext cx="591363" cy="23776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9813150" y="631031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b="1" i="0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Logo&#10;&#10;Description automatically generated" id="212" name="Google Shape;21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706487" y="783094"/>
            <a:ext cx="5474169" cy="465171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/>
        </p:nvSpPr>
        <p:spPr>
          <a:xfrm>
            <a:off x="1979839" y="6046703"/>
            <a:ext cx="77951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project is funded by the European Union’s Horizon programme under grant agreement No 101094648.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Views and opinions expressed are however those of the author(s) only and do not necessarily reflect those of the European Union.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85AA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Neither the European Union nor the granting authority can be held responsible for them.</a:t>
            </a:r>
            <a:endParaRPr sz="1000">
              <a:solidFill>
                <a:srgbClr val="485AA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4" name="Google Shape;21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369" y="6022097"/>
            <a:ext cx="1425341" cy="5786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pos="1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Azb5AbGJ0uI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"/>
          <p:cNvSpPr txBox="1"/>
          <p:nvPr>
            <p:ph type="title"/>
          </p:nvPr>
        </p:nvSpPr>
        <p:spPr>
          <a:xfrm>
            <a:off x="483138" y="2161198"/>
            <a:ext cx="6223349" cy="709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</a:pPr>
            <a:r>
              <a:rPr lang="en-US"/>
              <a:t>Customer Driven Project</a:t>
            </a:r>
            <a:endParaRPr/>
          </a:p>
        </p:txBody>
      </p:sp>
      <p:sp>
        <p:nvSpPr>
          <p:cNvPr id="265" name="Google Shape;265;p3"/>
          <p:cNvSpPr txBox="1"/>
          <p:nvPr>
            <p:ph idx="3" type="body"/>
          </p:nvPr>
        </p:nvSpPr>
        <p:spPr>
          <a:xfrm>
            <a:off x="490098" y="2888204"/>
            <a:ext cx="6216390" cy="48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AA7"/>
              </a:buClr>
              <a:buSzPts val="2400"/>
              <a:buFont typeface="Arial"/>
              <a:buNone/>
            </a:pPr>
            <a:r>
              <a:rPr lang="en-US"/>
              <a:t>Factsplat Android Launcher</a:t>
            </a:r>
            <a:endParaRPr/>
          </a:p>
        </p:txBody>
      </p:sp>
      <p:pic>
        <p:nvPicPr>
          <p:cNvPr id="266" name="Google Shape;26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825" y="1202800"/>
            <a:ext cx="5017851" cy="501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"/>
          <p:cNvPicPr preferRelativeResize="0"/>
          <p:nvPr/>
        </p:nvPicPr>
        <p:blipFill rotWithShape="1">
          <a:blip r:embed="rId4">
            <a:alphaModFix/>
          </a:blip>
          <a:srcRect b="43848" l="0" r="26643" t="0"/>
          <a:stretch/>
        </p:blipFill>
        <p:spPr>
          <a:xfrm>
            <a:off x="3139125" y="5226325"/>
            <a:ext cx="1805650" cy="4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"/>
          <p:cNvSpPr txBox="1"/>
          <p:nvPr/>
        </p:nvSpPr>
        <p:spPr>
          <a:xfrm>
            <a:off x="5126825" y="5229613"/>
            <a:ext cx="61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&amp;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"/>
          <p:cNvSpPr txBox="1"/>
          <p:nvPr>
            <p:ph type="title"/>
          </p:nvPr>
        </p:nvSpPr>
        <p:spPr>
          <a:xfrm>
            <a:off x="483138" y="2161198"/>
            <a:ext cx="7129774" cy="709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</a:pPr>
            <a:r>
              <a:rPr lang="en-US"/>
              <a:t>Svenn-Helge</a:t>
            </a:r>
            <a:br>
              <a:rPr lang="en-US"/>
            </a:br>
            <a:r>
              <a:rPr lang="en-US" sz="2700"/>
              <a:t>&amp; Metaito - Factsplat</a:t>
            </a:r>
            <a:endParaRPr sz="2700"/>
          </a:p>
        </p:txBody>
      </p:sp>
      <p:sp>
        <p:nvSpPr>
          <p:cNvPr id="274" name="Google Shape;274;p4"/>
          <p:cNvSpPr txBox="1"/>
          <p:nvPr>
            <p:ph idx="1" type="body"/>
          </p:nvPr>
        </p:nvSpPr>
        <p:spPr>
          <a:xfrm>
            <a:off x="490100" y="2888182"/>
            <a:ext cx="7146000" cy="26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Computer Science - NTNU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Metaito (Factsplat) 2018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Research: Digital working during the COVID-19 pandemic* 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Part of Customer Driven Project</a:t>
            </a:r>
            <a:endParaRPr/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First student + NTNUI</a:t>
            </a:r>
            <a:endParaRPr/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Then 5 projects with Metaito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* Full title: Digital working during the COVID-19 pandemic: how task–technology fit improves work performance and lessens feelings of loneliness  </a:t>
            </a:r>
            <a:endParaRPr sz="1200"/>
          </a:p>
        </p:txBody>
      </p:sp>
      <p:pic>
        <p:nvPicPr>
          <p:cNvPr id="275" name="Google Shape;27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00" y="0"/>
            <a:ext cx="4363955" cy="15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 txBox="1"/>
          <p:nvPr>
            <p:ph type="title"/>
          </p:nvPr>
        </p:nvSpPr>
        <p:spPr>
          <a:xfrm>
            <a:off x="461871" y="655932"/>
            <a:ext cx="9330311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</a:pPr>
            <a:r>
              <a:rPr lang="en-US"/>
              <a:t>Building an android launcher</a:t>
            </a:r>
            <a:endParaRPr/>
          </a:p>
        </p:txBody>
      </p:sp>
      <p:sp>
        <p:nvSpPr>
          <p:cNvPr id="281" name="Google Shape;281;p5"/>
          <p:cNvSpPr txBox="1"/>
          <p:nvPr>
            <p:ph idx="1" type="body"/>
          </p:nvPr>
        </p:nvSpPr>
        <p:spPr>
          <a:xfrm>
            <a:off x="479431" y="2321825"/>
            <a:ext cx="34776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See what you need, when you need it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Separation between work and pleasure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Technical: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From web to mobile native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Adding apps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Helping others</a:t>
            </a:r>
            <a:endParaRPr/>
          </a:p>
        </p:txBody>
      </p:sp>
      <p:sp>
        <p:nvSpPr>
          <p:cNvPr id="282" name="Google Shape;282;p5"/>
          <p:cNvSpPr txBox="1"/>
          <p:nvPr>
            <p:ph idx="2" type="body"/>
          </p:nvPr>
        </p:nvSpPr>
        <p:spPr>
          <a:xfrm>
            <a:off x="473112" y="1708217"/>
            <a:ext cx="9329057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AA7"/>
              </a:buClr>
              <a:buSzPts val="2800"/>
              <a:buNone/>
            </a:pPr>
            <a:r>
              <a:rPr lang="en-US"/>
              <a:t>Problem</a:t>
            </a:r>
            <a:endParaRPr/>
          </a:p>
        </p:txBody>
      </p:sp>
      <p:pic>
        <p:nvPicPr>
          <p:cNvPr id="283" name="Google Shape;28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031" y="1708218"/>
            <a:ext cx="7930170" cy="417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3c1ebde82_0_4"/>
          <p:cNvSpPr txBox="1"/>
          <p:nvPr>
            <p:ph type="title"/>
          </p:nvPr>
        </p:nvSpPr>
        <p:spPr>
          <a:xfrm>
            <a:off x="461871" y="655932"/>
            <a:ext cx="93303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</a:pPr>
            <a:r>
              <a:rPr lang="en-US"/>
              <a:t>Building an android launcher</a:t>
            </a:r>
            <a:endParaRPr/>
          </a:p>
        </p:txBody>
      </p:sp>
      <p:sp>
        <p:nvSpPr>
          <p:cNvPr id="289" name="Google Shape;289;g2d3c1ebde82_0_4"/>
          <p:cNvSpPr txBox="1"/>
          <p:nvPr>
            <p:ph idx="1" type="body"/>
          </p:nvPr>
        </p:nvSpPr>
        <p:spPr>
          <a:xfrm>
            <a:off x="479458" y="2321825"/>
            <a:ext cx="34776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 android launcher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Home screen collaboration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Add anything from the web and manage apps in the same place</a:t>
            </a:r>
            <a:endParaRPr/>
          </a:p>
        </p:txBody>
      </p:sp>
      <p:sp>
        <p:nvSpPr>
          <p:cNvPr id="290" name="Google Shape;290;g2d3c1ebde82_0_4"/>
          <p:cNvSpPr txBox="1"/>
          <p:nvPr>
            <p:ph idx="2" type="body"/>
          </p:nvPr>
        </p:nvSpPr>
        <p:spPr>
          <a:xfrm>
            <a:off x="473112" y="1708217"/>
            <a:ext cx="9329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AA7"/>
              </a:buClr>
              <a:buSzPts val="2800"/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291" name="Google Shape;291;g2d3c1ebde82_0_4"/>
          <p:cNvPicPr preferRelativeResize="0"/>
          <p:nvPr/>
        </p:nvPicPr>
        <p:blipFill rotWithShape="1">
          <a:blip r:embed="rId3">
            <a:alphaModFix/>
          </a:blip>
          <a:srcRect b="14755" l="0" r="0" t="0"/>
          <a:stretch/>
        </p:blipFill>
        <p:spPr>
          <a:xfrm>
            <a:off x="4673900" y="1434275"/>
            <a:ext cx="6903099" cy="45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deo fra Gründerdagen som ble arrangert av Connect Midt i 2023 på Studentersamfundet i Trondheim. Svenn-Helge Vatne pitcher Factsplat på scenen og teamet står på stand." id="296" name="Google Shape;296;p7" title="Factsplat på Grunderdage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"/>
            <a:ext cx="121920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"/>
          <p:cNvSpPr txBox="1"/>
          <p:nvPr>
            <p:ph idx="1" type="body"/>
          </p:nvPr>
        </p:nvSpPr>
        <p:spPr>
          <a:xfrm>
            <a:off x="479463" y="2321821"/>
            <a:ext cx="6240206" cy="35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Using theoretical knowledge in practice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Dealing with real world problems and real users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great way to innovate and prototype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New insights and potential solutions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great collaboration between NTNU and the industry</a:t>
            </a:r>
            <a:endParaRPr/>
          </a:p>
        </p:txBody>
      </p:sp>
      <p:sp>
        <p:nvSpPr>
          <p:cNvPr id="302" name="Google Shape;302;p6"/>
          <p:cNvSpPr txBox="1"/>
          <p:nvPr>
            <p:ph type="title"/>
          </p:nvPr>
        </p:nvSpPr>
        <p:spPr>
          <a:xfrm>
            <a:off x="461872" y="655932"/>
            <a:ext cx="7333450" cy="690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</a:pPr>
            <a:r>
              <a:rPr lang="en-US"/>
              <a:t>Customer Driven Projects</a:t>
            </a:r>
            <a:endParaRPr/>
          </a:p>
        </p:txBody>
      </p:sp>
      <p:sp>
        <p:nvSpPr>
          <p:cNvPr id="303" name="Google Shape;303;p6"/>
          <p:cNvSpPr txBox="1"/>
          <p:nvPr>
            <p:ph idx="2" type="body"/>
          </p:nvPr>
        </p:nvSpPr>
        <p:spPr>
          <a:xfrm>
            <a:off x="473113" y="1708217"/>
            <a:ext cx="6166838" cy="48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AA7"/>
              </a:buClr>
              <a:buSzPts val="2800"/>
              <a:buNone/>
            </a:pPr>
            <a:r>
              <a:rPr lang="en-US"/>
              <a:t>Connecting science and business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3c1ebde82_0_15"/>
          <p:cNvSpPr txBox="1"/>
          <p:nvPr>
            <p:ph type="title"/>
          </p:nvPr>
        </p:nvSpPr>
        <p:spPr>
          <a:xfrm>
            <a:off x="461871" y="655932"/>
            <a:ext cx="93303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368E"/>
              </a:buClr>
              <a:buSzPts val="4500"/>
              <a:buFont typeface="Libre Franklin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309" name="Google Shape;309;g2d3c1ebde82_0_15"/>
          <p:cNvSpPr txBox="1"/>
          <p:nvPr>
            <p:ph idx="1" type="body"/>
          </p:nvPr>
        </p:nvSpPr>
        <p:spPr>
          <a:xfrm>
            <a:off x="479447" y="2321825"/>
            <a:ext cx="4853400" cy="3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Feel free to reach out to me later: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vatne@metaito.com </a:t>
            </a:r>
            <a:endParaRPr/>
          </a:p>
        </p:txBody>
      </p:sp>
      <p:sp>
        <p:nvSpPr>
          <p:cNvPr id="310" name="Google Shape;310;g2d3c1ebde82_0_15"/>
          <p:cNvSpPr txBox="1"/>
          <p:nvPr>
            <p:ph idx="2" type="body"/>
          </p:nvPr>
        </p:nvSpPr>
        <p:spPr>
          <a:xfrm>
            <a:off x="473112" y="1708217"/>
            <a:ext cx="9329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AA7"/>
              </a:buClr>
              <a:buSzPts val="2800"/>
              <a:buNone/>
            </a:pPr>
            <a:r>
              <a:rPr lang="en-US"/>
              <a:t>Do you have any questions for me?</a:t>
            </a:r>
            <a:endParaRPr/>
          </a:p>
        </p:txBody>
      </p:sp>
      <p:pic>
        <p:nvPicPr>
          <p:cNvPr id="311" name="Google Shape;311;g2d3c1ebde82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258" y="1501042"/>
            <a:ext cx="4087324" cy="4355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TEMPLATES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06D"/>
      </a:accent1>
      <a:accent2>
        <a:srgbClr val="3E2874"/>
      </a:accent2>
      <a:accent3>
        <a:srgbClr val="FFAA90"/>
      </a:accent3>
      <a:accent4>
        <a:srgbClr val="FF6833"/>
      </a:accent4>
      <a:accent5>
        <a:srgbClr val="FF3B3B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NTRODUCTORY SLID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06D"/>
      </a:accent1>
      <a:accent2>
        <a:srgbClr val="3E2874"/>
      </a:accent2>
      <a:accent3>
        <a:srgbClr val="FFAA90"/>
      </a:accent3>
      <a:accent4>
        <a:srgbClr val="FF6833"/>
      </a:accent4>
      <a:accent5>
        <a:srgbClr val="FF3B3B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TEMPLATES (logo background)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06D"/>
      </a:accent1>
      <a:accent2>
        <a:srgbClr val="3E2874"/>
      </a:accent2>
      <a:accent3>
        <a:srgbClr val="FFAA90"/>
      </a:accent3>
      <a:accent4>
        <a:srgbClr val="FF6833"/>
      </a:accent4>
      <a:accent5>
        <a:srgbClr val="FF3B3B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RONT 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2021-06-04T08:26:28Z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0x010100F070D0E0E374314DA40340D67BDE8D2C</vt:lpwstr>
  </property>
  <property fmtid="{D5CDD505-2E9C-101B-9397-08002B2CF9AE}" pid="3" name="MediaServiceImageTags">
    <vt:lpwstr/>
  </property>
</Properties>
</file>